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3"/>
  </p:sldMasterIdLst>
  <p:notesMasterIdLst>
    <p:notesMasterId r:id="rId9"/>
  </p:notesMasterIdLst>
  <p:sldIdLst>
    <p:sldId id="256" r:id="rId4"/>
    <p:sldId id="257" r:id="rId5"/>
    <p:sldId id="258" r:id="rId6"/>
    <p:sldId id="259" r:id="rId7"/>
    <p:sldId id="260" r:id="rId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8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584200" rtl="0" fontAlgn="auto" latinLnBrk="0" hangingPunct="0">
      <a:lnSpc>
        <a:spcPct val="8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584200" rtl="0" fontAlgn="auto" latinLnBrk="0" hangingPunct="0">
      <a:lnSpc>
        <a:spcPct val="8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584200" rtl="0" fontAlgn="auto" latinLnBrk="0" hangingPunct="0">
      <a:lnSpc>
        <a:spcPct val="8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584200" rtl="0" fontAlgn="auto" latinLnBrk="0" hangingPunct="0">
      <a:lnSpc>
        <a:spcPct val="8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584200" rtl="0" fontAlgn="auto" latinLnBrk="0" hangingPunct="0">
      <a:lnSpc>
        <a:spcPct val="8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584200" rtl="0" fontAlgn="auto" latinLnBrk="0" hangingPunct="0">
      <a:lnSpc>
        <a:spcPct val="8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584200" rtl="0" fontAlgn="auto" latinLnBrk="0" hangingPunct="0">
      <a:lnSpc>
        <a:spcPct val="8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584200" rtl="0" fontAlgn="auto" latinLnBrk="0" hangingPunct="0">
      <a:lnSpc>
        <a:spcPct val="8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FCFCB0-560A-4667-A300-B82104E6F5BA}" v="22" dt="2024-06-02T09:26:23.971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53585F"/>
        </a:fontRef>
        <a:srgbClr val="53585F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CAE8FB"/>
          </a:solidFill>
        </a:fill>
      </a:tcStyle>
    </a:wholeTbl>
    <a:band2H>
      <a:tcTxStyle/>
      <a:tcStyle>
        <a:tcBdr/>
        <a:fill>
          <a:solidFill>
            <a:srgbClr val="E6F4FD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381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381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3585F"/>
        </a:fontRef>
        <a:srgbClr val="53585F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E7D7FF"/>
          </a:solidFill>
        </a:fill>
      </a:tcStyle>
    </a:wholeTbl>
    <a:band2H>
      <a:tcTxStyle/>
      <a:tcStyle>
        <a:tcBdr/>
        <a:fill>
          <a:solidFill>
            <a:srgbClr val="F3EC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381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381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3585F"/>
        </a:fontRef>
        <a:srgbClr val="53585F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FFD9E7"/>
          </a:solidFill>
        </a:fill>
      </a:tcStyle>
    </a:wholeTbl>
    <a:band2H>
      <a:tcTxStyle/>
      <a:tcStyle>
        <a:tcBdr/>
        <a:fill>
          <a:solidFill>
            <a:srgbClr val="FFEDF3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381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381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3585F"/>
        </a:fontRef>
        <a:srgbClr val="53585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wholeTbl>
    <a:band2H>
      <a:tcTxStyle/>
      <a:tcStyle>
        <a:tcBdr/>
        <a:fill>
          <a:solidFill>
            <a:srgbClr val="000000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53585F"/>
        </a:fontRef>
        <a:srgbClr val="53585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53585F"/>
              </a:solidFill>
              <a:prstDash val="solid"/>
              <a:round/>
            </a:ln>
          </a:top>
          <a:bottom>
            <a:ln w="25400" cap="flat">
              <a:solidFill>
                <a:srgbClr val="53585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3585F"/>
              </a:solidFill>
              <a:prstDash val="solid"/>
              <a:round/>
            </a:ln>
          </a:top>
          <a:bottom>
            <a:ln w="25400" cap="flat">
              <a:solidFill>
                <a:srgbClr val="53585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3585F"/>
        </a:fontRef>
        <a:srgbClr val="53585F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CFD0D1"/>
          </a:solidFill>
        </a:fill>
      </a:tcStyle>
    </a:wholeTbl>
    <a:band2H>
      <a:tcTxStyle/>
      <a:tcStyle>
        <a:tcBdr/>
        <a:fill>
          <a:solidFill>
            <a:srgbClr val="E9E9E9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381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53585F"/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381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5358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53585F"/>
        </a:fontRef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round/>
            </a:ln>
          </a:left>
          <a:right>
            <a:ln w="12700" cap="flat">
              <a:solidFill>
                <a:srgbClr val="53585F"/>
              </a:solidFill>
              <a:prstDash val="solid"/>
              <a:round/>
            </a:ln>
          </a:right>
          <a:top>
            <a:ln w="12700" cap="flat">
              <a:solidFill>
                <a:srgbClr val="53585F"/>
              </a:solidFill>
              <a:prstDash val="solid"/>
              <a:round/>
            </a:ln>
          </a:top>
          <a:bottom>
            <a:ln w="12700" cap="flat">
              <a:solidFill>
                <a:srgbClr val="53585F"/>
              </a:solidFill>
              <a:prstDash val="solid"/>
              <a:round/>
            </a:ln>
          </a:bottom>
          <a:insideH>
            <a:ln w="12700" cap="flat">
              <a:solidFill>
                <a:srgbClr val="53585F"/>
              </a:solidFill>
              <a:prstDash val="solid"/>
              <a:round/>
            </a:ln>
          </a:insideH>
          <a:insideV>
            <a:ln w="12700" cap="flat">
              <a:solidFill>
                <a:srgbClr val="53585F"/>
              </a:solidFill>
              <a:prstDash val="solid"/>
              <a:round/>
            </a:ln>
          </a:insideV>
        </a:tcBdr>
        <a:fill>
          <a:solidFill>
            <a:srgbClr val="53585F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53585F"/>
        </a:fontRef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round/>
            </a:ln>
          </a:left>
          <a:right>
            <a:ln w="12700" cap="flat">
              <a:solidFill>
                <a:srgbClr val="53585F"/>
              </a:solidFill>
              <a:prstDash val="solid"/>
              <a:round/>
            </a:ln>
          </a:right>
          <a:top>
            <a:ln w="12700" cap="flat">
              <a:solidFill>
                <a:srgbClr val="53585F"/>
              </a:solidFill>
              <a:prstDash val="solid"/>
              <a:round/>
            </a:ln>
          </a:top>
          <a:bottom>
            <a:ln w="12700" cap="flat">
              <a:solidFill>
                <a:srgbClr val="53585F"/>
              </a:solidFill>
              <a:prstDash val="solid"/>
              <a:round/>
            </a:ln>
          </a:bottom>
          <a:insideH>
            <a:ln w="12700" cap="flat">
              <a:solidFill>
                <a:srgbClr val="53585F"/>
              </a:solidFill>
              <a:prstDash val="solid"/>
              <a:round/>
            </a:ln>
          </a:insideH>
          <a:insideV>
            <a:ln w="12700" cap="flat">
              <a:solidFill>
                <a:srgbClr val="53585F"/>
              </a:solidFill>
              <a:prstDash val="solid"/>
              <a:round/>
            </a:ln>
          </a:insideV>
        </a:tcBdr>
        <a:fill>
          <a:solidFill>
            <a:srgbClr val="53585F">
              <a:alpha val="20000"/>
            </a:srgbClr>
          </a:solidFill>
        </a:fill>
      </a:tcStyle>
    </a:firstCol>
    <a:lastRow>
      <a:tcTxStyle b="on" i="off">
        <a:fontRef idx="minor">
          <a:srgbClr val="53585F"/>
        </a:fontRef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round/>
            </a:ln>
          </a:left>
          <a:right>
            <a:ln w="12700" cap="flat">
              <a:solidFill>
                <a:srgbClr val="53585F"/>
              </a:solidFill>
              <a:prstDash val="solid"/>
              <a:round/>
            </a:ln>
          </a:right>
          <a:top>
            <a:ln w="50800" cap="flat">
              <a:solidFill>
                <a:srgbClr val="53585F"/>
              </a:solidFill>
              <a:prstDash val="solid"/>
              <a:round/>
            </a:ln>
          </a:top>
          <a:bottom>
            <a:ln w="12700" cap="flat">
              <a:solidFill>
                <a:srgbClr val="53585F"/>
              </a:solidFill>
              <a:prstDash val="solid"/>
              <a:round/>
            </a:ln>
          </a:bottom>
          <a:insideH>
            <a:ln w="12700" cap="flat">
              <a:solidFill>
                <a:srgbClr val="53585F"/>
              </a:solidFill>
              <a:prstDash val="solid"/>
              <a:round/>
            </a:ln>
          </a:insideH>
          <a:insideV>
            <a:ln w="12700" cap="flat">
              <a:solidFill>
                <a:srgbClr val="53585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53585F"/>
        </a:fontRef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round/>
            </a:ln>
          </a:left>
          <a:right>
            <a:ln w="12700" cap="flat">
              <a:solidFill>
                <a:srgbClr val="53585F"/>
              </a:solidFill>
              <a:prstDash val="solid"/>
              <a:round/>
            </a:ln>
          </a:right>
          <a:top>
            <a:ln w="12700" cap="flat">
              <a:solidFill>
                <a:srgbClr val="53585F"/>
              </a:solidFill>
              <a:prstDash val="solid"/>
              <a:round/>
            </a:ln>
          </a:top>
          <a:bottom>
            <a:ln w="25400" cap="flat">
              <a:solidFill>
                <a:srgbClr val="53585F"/>
              </a:solidFill>
              <a:prstDash val="solid"/>
              <a:round/>
            </a:ln>
          </a:bottom>
          <a:insideH>
            <a:ln w="12700" cap="flat">
              <a:solidFill>
                <a:srgbClr val="53585F"/>
              </a:solidFill>
              <a:prstDash val="solid"/>
              <a:round/>
            </a:ln>
          </a:insideH>
          <a:insideV>
            <a:ln w="12700" cap="flat">
              <a:solidFill>
                <a:srgbClr val="53585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9" d="100"/>
          <a:sy n="39" d="100"/>
        </p:scale>
        <p:origin x="22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3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ngeborg Meutgeert" userId="86efd79f-bb45-4c50-9d7c-65afcee5cf5a" providerId="ADAL" clId="{1BFCFCB0-560A-4667-A300-B82104E6F5BA}"/>
    <pc:docChg chg="undo redo custSel addSld delSld modSld">
      <pc:chgData name="Ingeborg Meutgeert" userId="86efd79f-bb45-4c50-9d7c-65afcee5cf5a" providerId="ADAL" clId="{1BFCFCB0-560A-4667-A300-B82104E6F5BA}" dt="2024-06-02T09:26:37.622" v="74" actId="47"/>
      <pc:docMkLst>
        <pc:docMk/>
      </pc:docMkLst>
      <pc:sldChg chg="modSp mod">
        <pc:chgData name="Ingeborg Meutgeert" userId="86efd79f-bb45-4c50-9d7c-65afcee5cf5a" providerId="ADAL" clId="{1BFCFCB0-560A-4667-A300-B82104E6F5BA}" dt="2024-06-02T09:26:18.025" v="63" actId="14826"/>
        <pc:sldMkLst>
          <pc:docMk/>
          <pc:sldMk cId="0" sldId="256"/>
        </pc:sldMkLst>
        <pc:picChg chg="mod">
          <ac:chgData name="Ingeborg Meutgeert" userId="86efd79f-bb45-4c50-9d7c-65afcee5cf5a" providerId="ADAL" clId="{1BFCFCB0-560A-4667-A300-B82104E6F5BA}" dt="2024-06-02T09:26:18.025" v="63" actId="14826"/>
          <ac:picMkLst>
            <pc:docMk/>
            <pc:sldMk cId="0" sldId="256"/>
            <ac:picMk id="172" creationId="{00000000-0000-0000-0000-000000000000}"/>
          </ac:picMkLst>
        </pc:picChg>
        <pc:picChg chg="mod">
          <ac:chgData name="Ingeborg Meutgeert" userId="86efd79f-bb45-4c50-9d7c-65afcee5cf5a" providerId="ADAL" clId="{1BFCFCB0-560A-4667-A300-B82104E6F5BA}" dt="2024-06-02T09:26:15.215" v="60" actId="14100"/>
          <ac:picMkLst>
            <pc:docMk/>
            <pc:sldMk cId="0" sldId="256"/>
            <ac:picMk id="175" creationId="{00000000-0000-0000-0000-000000000000}"/>
          </ac:picMkLst>
        </pc:picChg>
      </pc:sldChg>
      <pc:sldChg chg="modSp">
        <pc:chgData name="Ingeborg Meutgeert" userId="86efd79f-bb45-4c50-9d7c-65afcee5cf5a" providerId="ADAL" clId="{1BFCFCB0-560A-4667-A300-B82104E6F5BA}" dt="2024-06-02T09:26:19.167" v="65" actId="14826"/>
        <pc:sldMkLst>
          <pc:docMk/>
          <pc:sldMk cId="0" sldId="257"/>
        </pc:sldMkLst>
        <pc:picChg chg="mod">
          <ac:chgData name="Ingeborg Meutgeert" userId="86efd79f-bb45-4c50-9d7c-65afcee5cf5a" providerId="ADAL" clId="{1BFCFCB0-560A-4667-A300-B82104E6F5BA}" dt="2024-06-02T09:26:19.167" v="65" actId="14826"/>
          <ac:picMkLst>
            <pc:docMk/>
            <pc:sldMk cId="0" sldId="257"/>
            <ac:picMk id="188" creationId="{00000000-0000-0000-0000-000000000000}"/>
          </ac:picMkLst>
        </pc:picChg>
      </pc:sldChg>
      <pc:sldChg chg="modSp">
        <pc:chgData name="Ingeborg Meutgeert" userId="86efd79f-bb45-4c50-9d7c-65afcee5cf5a" providerId="ADAL" clId="{1BFCFCB0-560A-4667-A300-B82104E6F5BA}" dt="2024-06-02T09:26:17.128" v="62" actId="14826"/>
        <pc:sldMkLst>
          <pc:docMk/>
          <pc:sldMk cId="0" sldId="258"/>
        </pc:sldMkLst>
        <pc:picChg chg="mod">
          <ac:chgData name="Ingeborg Meutgeert" userId="86efd79f-bb45-4c50-9d7c-65afcee5cf5a" providerId="ADAL" clId="{1BFCFCB0-560A-4667-A300-B82104E6F5BA}" dt="2024-06-02T09:26:17.128" v="62" actId="14826"/>
          <ac:picMkLst>
            <pc:docMk/>
            <pc:sldMk cId="0" sldId="258"/>
            <ac:picMk id="199" creationId="{00000000-0000-0000-0000-000000000000}"/>
          </ac:picMkLst>
        </pc:picChg>
      </pc:sldChg>
      <pc:sldChg chg="addSp delSp modSp mod">
        <pc:chgData name="Ingeborg Meutgeert" userId="86efd79f-bb45-4c50-9d7c-65afcee5cf5a" providerId="ADAL" clId="{1BFCFCB0-560A-4667-A300-B82104E6F5BA}" dt="2024-06-02T09:26:24.642" v="73" actId="478"/>
        <pc:sldMkLst>
          <pc:docMk/>
          <pc:sldMk cId="0" sldId="259"/>
        </pc:sldMkLst>
        <pc:spChg chg="del">
          <ac:chgData name="Ingeborg Meutgeert" userId="86efd79f-bb45-4c50-9d7c-65afcee5cf5a" providerId="ADAL" clId="{1BFCFCB0-560A-4667-A300-B82104E6F5BA}" dt="2024-06-02T09:09:22.303" v="18" actId="478"/>
          <ac:spMkLst>
            <pc:docMk/>
            <pc:sldMk cId="0" sldId="259"/>
            <ac:spMk id="207" creationId="{00000000-0000-0000-0000-000000000000}"/>
          </ac:spMkLst>
        </pc:spChg>
        <pc:spChg chg="del">
          <ac:chgData name="Ingeborg Meutgeert" userId="86efd79f-bb45-4c50-9d7c-65afcee5cf5a" providerId="ADAL" clId="{1BFCFCB0-560A-4667-A300-B82104E6F5BA}" dt="2024-06-02T09:09:29.941" v="21" actId="478"/>
          <ac:spMkLst>
            <pc:docMk/>
            <pc:sldMk cId="0" sldId="259"/>
            <ac:spMk id="208" creationId="{00000000-0000-0000-0000-000000000000}"/>
          </ac:spMkLst>
        </pc:spChg>
        <pc:spChg chg="mod">
          <ac:chgData name="Ingeborg Meutgeert" userId="86efd79f-bb45-4c50-9d7c-65afcee5cf5a" providerId="ADAL" clId="{1BFCFCB0-560A-4667-A300-B82104E6F5BA}" dt="2024-06-02T09:09:33.277" v="22" actId="1076"/>
          <ac:spMkLst>
            <pc:docMk/>
            <pc:sldMk cId="0" sldId="259"/>
            <ac:spMk id="213" creationId="{00000000-0000-0000-0000-000000000000}"/>
          </ac:spMkLst>
        </pc:spChg>
        <pc:spChg chg="mod">
          <ac:chgData name="Ingeborg Meutgeert" userId="86efd79f-bb45-4c50-9d7c-65afcee5cf5a" providerId="ADAL" clId="{1BFCFCB0-560A-4667-A300-B82104E6F5BA}" dt="2024-06-02T09:09:40.116" v="23" actId="1076"/>
          <ac:spMkLst>
            <pc:docMk/>
            <pc:sldMk cId="0" sldId="259"/>
            <ac:spMk id="215" creationId="{00000000-0000-0000-0000-000000000000}"/>
          </ac:spMkLst>
        </pc:spChg>
        <pc:picChg chg="add del mod ord">
          <ac:chgData name="Ingeborg Meutgeert" userId="86efd79f-bb45-4c50-9d7c-65afcee5cf5a" providerId="ADAL" clId="{1BFCFCB0-560A-4667-A300-B82104E6F5BA}" dt="2024-06-02T09:26:24.642" v="73" actId="478"/>
          <ac:picMkLst>
            <pc:docMk/>
            <pc:sldMk cId="0" sldId="259"/>
            <ac:picMk id="3" creationId="{B12B030B-E139-1CF1-ACA5-FA569E714BDE}"/>
          </ac:picMkLst>
        </pc:picChg>
        <pc:picChg chg="add mod ord">
          <ac:chgData name="Ingeborg Meutgeert" userId="86efd79f-bb45-4c50-9d7c-65afcee5cf5a" providerId="ADAL" clId="{1BFCFCB0-560A-4667-A300-B82104E6F5BA}" dt="2024-06-02T09:26:23.971" v="72" actId="931"/>
          <ac:picMkLst>
            <pc:docMk/>
            <pc:sldMk cId="0" sldId="259"/>
            <ac:picMk id="4" creationId="{76E929BB-B21E-5ACB-C5A1-3CFDF7473747}"/>
          </ac:picMkLst>
        </pc:picChg>
        <pc:picChg chg="add del">
          <ac:chgData name="Ingeborg Meutgeert" userId="86efd79f-bb45-4c50-9d7c-65afcee5cf5a" providerId="ADAL" clId="{1BFCFCB0-560A-4667-A300-B82104E6F5BA}" dt="2024-06-02T09:09:16.438" v="15" actId="478"/>
          <ac:picMkLst>
            <pc:docMk/>
            <pc:sldMk cId="0" sldId="259"/>
            <ac:picMk id="210" creationId="{00000000-0000-0000-0000-000000000000}"/>
          </ac:picMkLst>
        </pc:picChg>
      </pc:sldChg>
      <pc:sldChg chg="addSp modSp mod setBg">
        <pc:chgData name="Ingeborg Meutgeert" userId="86efd79f-bb45-4c50-9d7c-65afcee5cf5a" providerId="ADAL" clId="{1BFCFCB0-560A-4667-A300-B82104E6F5BA}" dt="2024-06-02T09:26:19.661" v="66" actId="14826"/>
        <pc:sldMkLst>
          <pc:docMk/>
          <pc:sldMk cId="0" sldId="260"/>
        </pc:sldMkLst>
        <pc:picChg chg="add mod ord">
          <ac:chgData name="Ingeborg Meutgeert" userId="86efd79f-bb45-4c50-9d7c-65afcee5cf5a" providerId="ADAL" clId="{1BFCFCB0-560A-4667-A300-B82104E6F5BA}" dt="2024-06-02T09:23:53.955" v="58" actId="14100"/>
          <ac:picMkLst>
            <pc:docMk/>
            <pc:sldMk cId="0" sldId="260"/>
            <ac:picMk id="3" creationId="{E4286DCA-3AB2-A76C-8CF6-05B53085E873}"/>
          </ac:picMkLst>
        </pc:picChg>
        <pc:picChg chg="mod">
          <ac:chgData name="Ingeborg Meutgeert" userId="86efd79f-bb45-4c50-9d7c-65afcee5cf5a" providerId="ADAL" clId="{1BFCFCB0-560A-4667-A300-B82104E6F5BA}" dt="2024-06-02T09:26:19.661" v="66" actId="14826"/>
          <ac:picMkLst>
            <pc:docMk/>
            <pc:sldMk cId="0" sldId="260"/>
            <ac:picMk id="217" creationId="{00000000-0000-0000-0000-000000000000}"/>
          </ac:picMkLst>
        </pc:picChg>
      </pc:sldChg>
      <pc:sldChg chg="addSp delSp modSp new add del mod">
        <pc:chgData name="Ingeborg Meutgeert" userId="86efd79f-bb45-4c50-9d7c-65afcee5cf5a" providerId="ADAL" clId="{1BFCFCB0-560A-4667-A300-B82104E6F5BA}" dt="2024-06-02T09:26:37.622" v="74" actId="47"/>
        <pc:sldMkLst>
          <pc:docMk/>
          <pc:sldMk cId="3027293798" sldId="261"/>
        </pc:sldMkLst>
        <pc:picChg chg="add del mod">
          <ac:chgData name="Ingeborg Meutgeert" userId="86efd79f-bb45-4c50-9d7c-65afcee5cf5a" providerId="ADAL" clId="{1BFCFCB0-560A-4667-A300-B82104E6F5BA}" dt="2024-06-02T09:08:40.488" v="6" actId="21"/>
          <ac:picMkLst>
            <pc:docMk/>
            <pc:sldMk cId="3027293798" sldId="261"/>
            <ac:picMk id="3" creationId="{B12B030B-E139-1CF1-ACA5-FA569E714BD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0" name="Shape 17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81164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9127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">
    <p:bg>
      <p:bgPr>
        <a:solidFill>
          <a:srgbClr val="00BF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oofdtekst - niveau é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9200" y="1917700"/>
            <a:ext cx="21945600" cy="706628"/>
          </a:xfrm>
          <a:prstGeom prst="rect">
            <a:avLst/>
          </a:prstGeom>
        </p:spPr>
        <p:txBody>
          <a:bodyPr anchor="ctr"/>
          <a:lstStyle>
            <a:lvl1pPr marL="0" indent="0" defTabSz="82550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3600" b="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  <a:lvl2pPr marL="1273627" indent="-587827" defTabSz="825500">
              <a:lnSpc>
                <a:spcPct val="120000"/>
              </a:lnSpc>
              <a:spcBef>
                <a:spcPts val="0"/>
              </a:spcBef>
              <a:buClrTx/>
              <a:defRPr sz="3600" b="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2pPr>
            <a:lvl3pPr marL="1959428" indent="-587827" defTabSz="825500">
              <a:lnSpc>
                <a:spcPct val="120000"/>
              </a:lnSpc>
              <a:spcBef>
                <a:spcPts val="0"/>
              </a:spcBef>
              <a:buClrTx/>
              <a:defRPr sz="3600" b="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3pPr>
            <a:lvl4pPr marL="2645228" indent="-587828" defTabSz="825500">
              <a:lnSpc>
                <a:spcPct val="120000"/>
              </a:lnSpc>
              <a:spcBef>
                <a:spcPts val="0"/>
              </a:spcBef>
              <a:buClrTx/>
              <a:defRPr sz="3600" b="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4pPr>
            <a:lvl5pPr marL="3331028" indent="-587828" defTabSz="825500">
              <a:lnSpc>
                <a:spcPct val="120000"/>
              </a:lnSpc>
              <a:spcBef>
                <a:spcPts val="0"/>
              </a:spcBef>
              <a:buClrTx/>
              <a:defRPr sz="3600" b="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5pPr>
          </a:lstStyle>
          <a:p>
            <a:r>
              <a:t>Auteur en datum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" name="Hoofdtekst - niveau één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8648700"/>
            <a:ext cx="21945600" cy="20955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5200" b="0" spc="-100">
                <a:solidFill>
                  <a:srgbClr val="000000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</a:lstStyle>
          <a:p>
            <a:r>
              <a:t>Ondertitel presentatie</a:t>
            </a:r>
          </a:p>
        </p:txBody>
      </p:sp>
      <p:sp>
        <p:nvSpPr>
          <p:cNvPr id="13" name="Naam presentatie"/>
          <p:cNvSpPr txBox="1">
            <a:spLocks noGrp="1"/>
          </p:cNvSpPr>
          <p:nvPr>
            <p:ph type="title" hasCustomPrompt="1"/>
          </p:nvPr>
        </p:nvSpPr>
        <p:spPr>
          <a:xfrm>
            <a:off x="1219200" y="3127375"/>
            <a:ext cx="21945600" cy="5524500"/>
          </a:xfrm>
          <a:prstGeom prst="rect">
            <a:avLst/>
          </a:prstGeom>
        </p:spPr>
        <p:txBody>
          <a:bodyPr/>
          <a:lstStyle>
            <a:lvl1pPr defTabSz="584200">
              <a:defRPr sz="22000" spc="-220">
                <a:solidFill>
                  <a:srgbClr val="FFFFFF"/>
                </a:solidFill>
              </a:defRPr>
            </a:lvl1pPr>
          </a:lstStyle>
          <a:p>
            <a:r>
              <a:t>Naam presentatie</a:t>
            </a:r>
          </a:p>
        </p:txBody>
      </p:sp>
      <p:sp>
        <p:nvSpPr>
          <p:cNvPr id="1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Naam dia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Naam dia</a:t>
            </a:r>
          </a:p>
        </p:txBody>
      </p:sp>
      <p:sp>
        <p:nvSpPr>
          <p:cNvPr id="10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bg>
      <p:bgPr>
        <a:solidFill>
          <a:srgbClr val="FFC6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itel agenda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4000" spc="-140">
                <a:solidFill>
                  <a:srgbClr val="FFFFFF"/>
                </a:solidFill>
              </a:defRPr>
            </a:lvl1pPr>
          </a:lstStyle>
          <a:p>
            <a:r>
              <a:t>Titel agenda</a:t>
            </a:r>
          </a:p>
        </p:txBody>
      </p:sp>
      <p:sp>
        <p:nvSpPr>
          <p:cNvPr id="111" name="Hoofdtekst - niveau één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3594100"/>
            <a:ext cx="21945600" cy="8902700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40000"/>
              </a:lnSpc>
              <a:spcBef>
                <a:spcPts val="0"/>
              </a:spcBef>
              <a:buClrTx/>
              <a:buSzTx/>
              <a:buNone/>
              <a:defRPr sz="5400" spc="-52">
                <a:solidFill>
                  <a:srgbClr val="000000"/>
                </a:solidFill>
              </a:defRPr>
            </a:lvl1pPr>
            <a:lvl2pPr marL="0" indent="0" defTabSz="825500">
              <a:lnSpc>
                <a:spcPct val="140000"/>
              </a:lnSpc>
              <a:spcBef>
                <a:spcPts val="0"/>
              </a:spcBef>
              <a:buClrTx/>
              <a:buSzTx/>
              <a:buNone/>
              <a:defRPr sz="5400" spc="-52">
                <a:solidFill>
                  <a:srgbClr val="000000"/>
                </a:solidFill>
              </a:defRPr>
            </a:lvl2pPr>
            <a:lvl3pPr marL="0" indent="0" defTabSz="825500">
              <a:lnSpc>
                <a:spcPct val="140000"/>
              </a:lnSpc>
              <a:spcBef>
                <a:spcPts val="0"/>
              </a:spcBef>
              <a:buClrTx/>
              <a:buSzTx/>
              <a:buNone/>
              <a:defRPr sz="5400" spc="-52">
                <a:solidFill>
                  <a:srgbClr val="000000"/>
                </a:solidFill>
              </a:defRPr>
            </a:lvl3pPr>
            <a:lvl4pPr marL="0" indent="0" defTabSz="825500">
              <a:lnSpc>
                <a:spcPct val="140000"/>
              </a:lnSpc>
              <a:spcBef>
                <a:spcPts val="0"/>
              </a:spcBef>
              <a:buClrTx/>
              <a:buSzTx/>
              <a:buNone/>
              <a:defRPr sz="5400" spc="-52">
                <a:solidFill>
                  <a:srgbClr val="000000"/>
                </a:solidFill>
              </a:defRPr>
            </a:lvl4pPr>
            <a:lvl5pPr marL="0" indent="0" defTabSz="825500">
              <a:lnSpc>
                <a:spcPct val="140000"/>
              </a:lnSpc>
              <a:spcBef>
                <a:spcPts val="0"/>
              </a:spcBef>
              <a:buClrTx/>
              <a:buSzTx/>
              <a:buNone/>
              <a:defRPr sz="5400" spc="-52">
                <a:solidFill>
                  <a:srgbClr val="000000"/>
                </a:solidFill>
              </a:defRPr>
            </a:lvl5pPr>
          </a:lstStyle>
          <a:p>
            <a:r>
              <a:t>Agendaonderwerpen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Uitin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Hoofdtekst - niveau één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19200" y="4763675"/>
            <a:ext cx="21945600" cy="419288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ClrTx/>
              <a:buSzTx/>
              <a:buNone/>
              <a:defRPr sz="14000" b="0" cap="all">
                <a:solidFill>
                  <a:srgbClr val="FFFFFF"/>
                </a:solidFill>
                <a:latin typeface="Druk Medium"/>
                <a:ea typeface="Druk Medium"/>
                <a:cs typeface="Druk Medium"/>
                <a:sym typeface="Druk Medium"/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sz="14000" b="0" cap="all">
                <a:solidFill>
                  <a:srgbClr val="FFFFFF"/>
                </a:solidFill>
                <a:latin typeface="Druk Medium"/>
                <a:ea typeface="Druk Medium"/>
                <a:cs typeface="Druk Medium"/>
                <a:sym typeface="Druk Medium"/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sz="14000" b="0" cap="all">
                <a:solidFill>
                  <a:srgbClr val="FFFFFF"/>
                </a:solidFill>
                <a:latin typeface="Druk Medium"/>
                <a:ea typeface="Druk Medium"/>
                <a:cs typeface="Druk Medium"/>
                <a:sym typeface="Druk Medium"/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sz="14000" b="0" cap="all">
                <a:solidFill>
                  <a:srgbClr val="FFFFFF"/>
                </a:solidFill>
                <a:latin typeface="Druk Medium"/>
                <a:ea typeface="Druk Medium"/>
                <a:cs typeface="Druk Medium"/>
                <a:sym typeface="Druk Medium"/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sz="14000" b="0" cap="all">
                <a:solidFill>
                  <a:srgbClr val="FFFFFF"/>
                </a:solidFill>
                <a:latin typeface="Druk Medium"/>
                <a:ea typeface="Druk Medium"/>
                <a:cs typeface="Druk Medium"/>
                <a:sym typeface="Druk Medium"/>
              </a:defRPr>
            </a:lvl5pPr>
          </a:lstStyle>
          <a:p>
            <a:r>
              <a:t>Uiting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root feit">
    <p:bg>
      <p:bgPr>
        <a:solidFill>
          <a:srgbClr val="FFC6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Hoofdtekst - niveau één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2334623"/>
            <a:ext cx="21945600" cy="7612251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50000" b="0" cap="all" spc="-500">
                <a:solidFill>
                  <a:srgbClr val="FFFFFF"/>
                </a:solidFill>
                <a:latin typeface="Druk Medium"/>
                <a:ea typeface="Druk Medium"/>
                <a:cs typeface="Druk Medium"/>
                <a:sym typeface="Druk Medium"/>
              </a:defRPr>
            </a:lvl1pPr>
            <a:lvl2pPr marL="0" indent="0" algn="ctr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50000" b="0" cap="all" spc="-500">
                <a:solidFill>
                  <a:srgbClr val="FFFFFF"/>
                </a:solidFill>
                <a:latin typeface="Druk Medium"/>
                <a:ea typeface="Druk Medium"/>
                <a:cs typeface="Druk Medium"/>
                <a:sym typeface="Druk Medium"/>
              </a:defRPr>
            </a:lvl2pPr>
            <a:lvl3pPr marL="0" indent="0" algn="ctr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50000" b="0" cap="all" spc="-500">
                <a:solidFill>
                  <a:srgbClr val="FFFFFF"/>
                </a:solidFill>
                <a:latin typeface="Druk Medium"/>
                <a:ea typeface="Druk Medium"/>
                <a:cs typeface="Druk Medium"/>
                <a:sym typeface="Druk Medium"/>
              </a:defRPr>
            </a:lvl3pPr>
            <a:lvl4pPr marL="0" indent="0" algn="ctr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50000" b="0" cap="all" spc="-500">
                <a:solidFill>
                  <a:srgbClr val="FFFFFF"/>
                </a:solidFill>
                <a:latin typeface="Druk Medium"/>
                <a:ea typeface="Druk Medium"/>
                <a:cs typeface="Druk Medium"/>
                <a:sym typeface="Druk Medium"/>
              </a:defRPr>
            </a:lvl4pPr>
            <a:lvl5pPr marL="0" indent="0" algn="ctr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50000" b="0" cap="all" spc="-500">
                <a:solidFill>
                  <a:srgbClr val="FFFFFF"/>
                </a:solidFill>
                <a:latin typeface="Druk Medium"/>
                <a:ea typeface="Druk Medium"/>
                <a:cs typeface="Druk Medium"/>
                <a:sym typeface="Druk Medium"/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8" name="Feitinformati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199" y="9779000"/>
            <a:ext cx="21945602" cy="62992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0"/>
              </a:spcBef>
              <a:buClrTx/>
              <a:buSzTx/>
              <a:buNone/>
              <a:defRPr sz="3200" b="0" cap="all" spc="-100">
                <a:solidFill>
                  <a:srgbClr val="000000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</a:lstStyle>
          <a:p>
            <a:r>
              <a:t>Feitinformatie</a:t>
            </a:r>
          </a:p>
        </p:txBody>
      </p:sp>
      <p:sp>
        <p:nvSpPr>
          <p:cNvPr id="12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at">
    <p:bg>
      <p:bgPr>
        <a:solidFill>
          <a:srgbClr val="00BF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Hoofdtekst - niveau één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3771900" y="4464048"/>
            <a:ext cx="16840200" cy="4883152"/>
          </a:xfrm>
          <a:prstGeom prst="rect">
            <a:avLst/>
          </a:prstGeom>
        </p:spPr>
        <p:txBody>
          <a:bodyPr anchor="ctr"/>
          <a:lstStyle>
            <a:lvl1pPr marL="431800" indent="-431800" defTabSz="825500">
              <a:spcBef>
                <a:spcPts val="0"/>
              </a:spcBef>
              <a:buClrTx/>
              <a:buSzTx/>
              <a:buNone/>
              <a:defRPr sz="14000" b="0" cap="all">
                <a:solidFill>
                  <a:srgbClr val="FFFFFF"/>
                </a:solidFill>
                <a:latin typeface="Druk Medium"/>
                <a:ea typeface="Druk Medium"/>
                <a:cs typeface="Druk Medium"/>
                <a:sym typeface="Druk Medium"/>
              </a:defRPr>
            </a:lvl1pPr>
            <a:lvl2pPr marL="431800" indent="0" defTabSz="825500">
              <a:spcBef>
                <a:spcPts val="0"/>
              </a:spcBef>
              <a:buClrTx/>
              <a:buSzTx/>
              <a:buNone/>
              <a:defRPr sz="14000" b="0" cap="all">
                <a:solidFill>
                  <a:srgbClr val="FFFFFF"/>
                </a:solidFill>
                <a:latin typeface="Druk Medium"/>
                <a:ea typeface="Druk Medium"/>
                <a:cs typeface="Druk Medium"/>
                <a:sym typeface="Druk Medium"/>
              </a:defRPr>
            </a:lvl2pPr>
            <a:lvl3pPr marL="431800" indent="0" defTabSz="825500">
              <a:spcBef>
                <a:spcPts val="0"/>
              </a:spcBef>
              <a:buClrTx/>
              <a:buSzTx/>
              <a:buNone/>
              <a:defRPr sz="14000" b="0" cap="all">
                <a:solidFill>
                  <a:srgbClr val="FFFFFF"/>
                </a:solidFill>
                <a:latin typeface="Druk Medium"/>
                <a:ea typeface="Druk Medium"/>
                <a:cs typeface="Druk Medium"/>
                <a:sym typeface="Druk Medium"/>
              </a:defRPr>
            </a:lvl3pPr>
            <a:lvl4pPr marL="431800" indent="0" defTabSz="825500">
              <a:spcBef>
                <a:spcPts val="0"/>
              </a:spcBef>
              <a:buClrTx/>
              <a:buSzTx/>
              <a:buNone/>
              <a:defRPr sz="14000" b="0" cap="all">
                <a:solidFill>
                  <a:srgbClr val="FFFFFF"/>
                </a:solidFill>
                <a:latin typeface="Druk Medium"/>
                <a:ea typeface="Druk Medium"/>
                <a:cs typeface="Druk Medium"/>
                <a:sym typeface="Druk Medium"/>
              </a:defRPr>
            </a:lvl4pPr>
            <a:lvl5pPr marL="431800" indent="0" defTabSz="825500">
              <a:spcBef>
                <a:spcPts val="0"/>
              </a:spcBef>
              <a:buClrTx/>
              <a:buSzTx/>
              <a:buNone/>
              <a:defRPr sz="14000" b="0" cap="all">
                <a:solidFill>
                  <a:srgbClr val="FFFFFF"/>
                </a:solidFill>
                <a:latin typeface="Druk Medium"/>
                <a:ea typeface="Druk Medium"/>
                <a:cs typeface="Druk Medium"/>
                <a:sym typeface="Druk Medium"/>
              </a:defRPr>
            </a:lvl5pPr>
          </a:lstStyle>
          <a:p>
            <a:r>
              <a:t>“Bijzonder citaat”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7" name="Toekenning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203700" y="9372600"/>
            <a:ext cx="16840200" cy="68072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ts val="3600"/>
              </a:lnSpc>
              <a:spcBef>
                <a:spcPts val="0"/>
              </a:spcBef>
              <a:buClrTx/>
              <a:buSzTx/>
              <a:buNone/>
              <a:defRPr sz="3200" b="0" cap="all" spc="-1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</a:lstStyle>
          <a:p>
            <a:r>
              <a:t>Toekenning</a:t>
            </a:r>
          </a:p>
        </p:txBody>
      </p:sp>
      <p:sp>
        <p:nvSpPr>
          <p:cNvPr id="138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driem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Iemands onderlichaam met blauwe broek en groene schoenen op een gele en roze vloer"/>
          <p:cNvSpPr>
            <a:spLocks noGrp="1"/>
          </p:cNvSpPr>
          <p:nvPr>
            <p:ph type="pic" sz="half" idx="21"/>
          </p:nvPr>
        </p:nvSpPr>
        <p:spPr>
          <a:xfrm>
            <a:off x="635000" y="6832600"/>
            <a:ext cx="12877800" cy="858992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Twee volwassenen met gewaagde, effen kleuren: groen, blauw, roze en geel"/>
          <p:cNvSpPr>
            <a:spLocks noGrp="1"/>
          </p:cNvSpPr>
          <p:nvPr>
            <p:ph type="pic" sz="half" idx="22"/>
          </p:nvPr>
        </p:nvSpPr>
        <p:spPr>
          <a:xfrm>
            <a:off x="88900" y="-177800"/>
            <a:ext cx="14008100" cy="815765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Persoon die een roze kauwgombel blaast tegen een effen roze en blauwe achtergrond"/>
          <p:cNvSpPr>
            <a:spLocks noGrp="1"/>
          </p:cNvSpPr>
          <p:nvPr>
            <p:ph type="pic" idx="23"/>
          </p:nvPr>
        </p:nvSpPr>
        <p:spPr>
          <a:xfrm>
            <a:off x="12814300" y="-355600"/>
            <a:ext cx="12033950" cy="18034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8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Iemands onderlichaam met blauwe broek en groene schoenen op een gele en roze vloer"/>
          <p:cNvSpPr>
            <a:spLocks noGrp="1"/>
          </p:cNvSpPr>
          <p:nvPr>
            <p:ph type="pic" idx="21"/>
          </p:nvPr>
        </p:nvSpPr>
        <p:spPr>
          <a:xfrm>
            <a:off x="635000" y="-1181110"/>
            <a:ext cx="23114000" cy="1541782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fot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wee volwassenen met gewaagde, effen kleuren: groen, blauw, roze en geel"/>
          <p:cNvSpPr>
            <a:spLocks noGrp="1"/>
          </p:cNvSpPr>
          <p:nvPr>
            <p:ph type="pic" idx="21"/>
          </p:nvPr>
        </p:nvSpPr>
        <p:spPr>
          <a:xfrm>
            <a:off x="-38100" y="-267936"/>
            <a:ext cx="24472902" cy="1425187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Hoofdtekst - niveau é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9200" y="8648700"/>
            <a:ext cx="21945600" cy="20955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5200" b="0" spc="-52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5200" b="0" spc="-52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5200" b="0" spc="-52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5200" b="0" spc="-52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5200" b="0" spc="-52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</a:lstStyle>
          <a:p>
            <a:r>
              <a:t>Ondertitel presentatie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3" name="Naam presentatie"/>
          <p:cNvSpPr txBox="1">
            <a:spLocks noGrp="1"/>
          </p:cNvSpPr>
          <p:nvPr>
            <p:ph type="title" hasCustomPrompt="1"/>
          </p:nvPr>
        </p:nvSpPr>
        <p:spPr>
          <a:xfrm>
            <a:off x="1219200" y="3124200"/>
            <a:ext cx="21945600" cy="5524500"/>
          </a:xfrm>
          <a:prstGeom prst="rect">
            <a:avLst/>
          </a:prstGeom>
        </p:spPr>
        <p:txBody>
          <a:bodyPr/>
          <a:lstStyle>
            <a:lvl1pPr defTabSz="584200">
              <a:defRPr sz="22000" spc="-220">
                <a:solidFill>
                  <a:srgbClr val="FFFFFF"/>
                </a:solidFill>
              </a:defRPr>
            </a:lvl1pPr>
          </a:lstStyle>
          <a:p>
            <a:r>
              <a:t>Naam presentatie</a:t>
            </a:r>
          </a:p>
        </p:txBody>
      </p:sp>
      <p:sp>
        <p:nvSpPr>
          <p:cNvPr id="24" name="Auteur en datum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19200" y="1917700"/>
            <a:ext cx="21945600" cy="711200"/>
          </a:xfrm>
          <a:prstGeom prst="rect">
            <a:avLst/>
          </a:prstGeom>
        </p:spPr>
        <p:txBody>
          <a:bodyPr anchor="ctr"/>
          <a:lstStyle>
            <a:lvl1pPr marL="0" indent="0" defTabSz="82550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3600" b="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</a:lstStyle>
          <a:p>
            <a:r>
              <a:t>Auteur en datum</a:t>
            </a:r>
          </a:p>
        </p:txBody>
      </p:sp>
      <p:sp>
        <p:nvSpPr>
          <p:cNvPr id="2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foto alt">
    <p:bg>
      <p:bgPr>
        <a:solidFill>
          <a:srgbClr val="00BF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Hoofdtekst - niveau é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9100800" y="8229600"/>
            <a:ext cx="4584700" cy="312370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3200" b="0" spc="-32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3200" b="0" spc="-32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3200" b="0" spc="-32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3200" b="0" spc="-32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3200" b="0" spc="-32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</a:lstStyle>
          <a:p>
            <a:r>
              <a:t>Tekst bijschrift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3" name="Iemands onderlichaam met blauwe broek en groene schoenen op een gele en roze vloer"/>
          <p:cNvSpPr>
            <a:spLocks noGrp="1"/>
          </p:cNvSpPr>
          <p:nvPr>
            <p:ph type="pic" idx="21"/>
          </p:nvPr>
        </p:nvSpPr>
        <p:spPr>
          <a:xfrm>
            <a:off x="528827" y="0"/>
            <a:ext cx="17992347" cy="120015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" name="Naam dia"/>
          <p:cNvSpPr txBox="1">
            <a:spLocks noGrp="1"/>
          </p:cNvSpPr>
          <p:nvPr>
            <p:ph type="title" hasCustomPrompt="1"/>
          </p:nvPr>
        </p:nvSpPr>
        <p:spPr>
          <a:xfrm>
            <a:off x="635000" y="7937906"/>
            <a:ext cx="17780000" cy="5651595"/>
          </a:xfrm>
          <a:prstGeom prst="rect">
            <a:avLst/>
          </a:prstGeom>
        </p:spPr>
        <p:txBody>
          <a:bodyPr anchor="b"/>
          <a:lstStyle>
            <a:lvl1pPr algn="ctr" defTabSz="584200">
              <a:defRPr sz="22000" spc="-220">
                <a:solidFill>
                  <a:srgbClr val="FFD74C"/>
                </a:solidFill>
              </a:defRPr>
            </a:lvl1pPr>
          </a:lstStyle>
          <a:p>
            <a:r>
              <a:t>Naam dia</a:t>
            </a:r>
          </a:p>
        </p:txBody>
      </p:sp>
      <p:sp>
        <p:nvSpPr>
          <p:cNvPr id="35" name="Lijn"/>
          <p:cNvSpPr/>
          <p:nvPr/>
        </p:nvSpPr>
        <p:spPr>
          <a:xfrm>
            <a:off x="19169011" y="11868150"/>
            <a:ext cx="1549407" cy="12700"/>
          </a:xfrm>
          <a:prstGeom prst="ellipse">
            <a:avLst/>
          </a:prstGeom>
          <a:ln w="254000">
            <a:solidFill>
              <a:srgbClr val="FFD74C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20000"/>
              </a:lnSpc>
              <a:spcBef>
                <a:spcPts val="0"/>
              </a:spcBef>
              <a:defRPr sz="300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/>
          </a:p>
        </p:txBody>
      </p:sp>
      <p:sp>
        <p:nvSpPr>
          <p:cNvPr id="3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Hoofdtekst - niveau één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Dia-opsommingstekst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4" name="Naam dia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Naam dia</a:t>
            </a:r>
          </a:p>
        </p:txBody>
      </p:sp>
      <p:sp>
        <p:nvSpPr>
          <p:cNvPr id="4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Hoofdtekst - niveau één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7280"/>
          <a:lstStyle/>
          <a:p>
            <a:r>
              <a:t>Dia-opsommingstekst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opsomm.,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Hoofdtekst - niveau é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9200" y="6311900"/>
            <a:ext cx="8356600" cy="6184900"/>
          </a:xfrm>
          <a:prstGeom prst="rect">
            <a:avLst/>
          </a:prstGeom>
        </p:spPr>
        <p:txBody>
          <a:bodyPr/>
          <a:lstStyle/>
          <a:p>
            <a:r>
              <a:t>Dia-opsommingstekst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1" name="Naam dia"/>
          <p:cNvSpPr txBox="1">
            <a:spLocks noGrp="1"/>
          </p:cNvSpPr>
          <p:nvPr>
            <p:ph type="title" hasCustomPrompt="1"/>
          </p:nvPr>
        </p:nvSpPr>
        <p:spPr>
          <a:xfrm>
            <a:off x="1219200" y="2439639"/>
            <a:ext cx="8356600" cy="3068294"/>
          </a:xfrm>
          <a:prstGeom prst="rect">
            <a:avLst/>
          </a:prstGeom>
        </p:spPr>
        <p:txBody>
          <a:bodyPr/>
          <a:lstStyle/>
          <a:p>
            <a:r>
              <a:t>Naam dia</a:t>
            </a:r>
          </a:p>
        </p:txBody>
      </p:sp>
      <p:sp>
        <p:nvSpPr>
          <p:cNvPr id="62" name="Rechthoek"/>
          <p:cNvSpPr/>
          <p:nvPr/>
        </p:nvSpPr>
        <p:spPr>
          <a:xfrm>
            <a:off x="10795000" y="0"/>
            <a:ext cx="13614400" cy="13716000"/>
          </a:xfrm>
          <a:prstGeom prst="rect">
            <a:avLst/>
          </a:prstGeom>
          <a:solidFill>
            <a:srgbClr val="00BFF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20000"/>
              </a:lnSpc>
              <a:spcBef>
                <a:spcPts val="0"/>
              </a:spcBef>
              <a:defRPr sz="300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/>
          </a:p>
        </p:txBody>
      </p:sp>
      <p:sp>
        <p:nvSpPr>
          <p:cNvPr id="63" name="Deelweergave van de buitenkant van een geel geschilderd gebouw met blauwe raamluiken en een deur met een gordijn"/>
          <p:cNvSpPr>
            <a:spLocks noGrp="1"/>
          </p:cNvSpPr>
          <p:nvPr>
            <p:ph type="pic" idx="21"/>
          </p:nvPr>
        </p:nvSpPr>
        <p:spPr>
          <a:xfrm>
            <a:off x="9156700" y="-38100"/>
            <a:ext cx="19693468" cy="13106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4" name="Auteur en datum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19200" y="1574800"/>
            <a:ext cx="8356600" cy="770128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3600" b="0" cap="all">
                <a:solidFill>
                  <a:srgbClr val="00C7FC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</a:lstStyle>
          <a:p>
            <a:r>
              <a:t>Auteur en datum</a:t>
            </a:r>
          </a:p>
        </p:txBody>
      </p:sp>
      <p:sp>
        <p:nvSpPr>
          <p:cNvPr id="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s, opsommingstekens en livevideo kl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Hoofdtekst - niveau é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9200" y="6311900"/>
            <a:ext cx="8356600" cy="6184900"/>
          </a:xfrm>
          <a:prstGeom prst="rect">
            <a:avLst/>
          </a:prstGeom>
        </p:spPr>
        <p:txBody>
          <a:bodyPr/>
          <a:lstStyle/>
          <a:p>
            <a:r>
              <a:t>Dia-opsommingstekst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3" name="Naam dia"/>
          <p:cNvSpPr txBox="1">
            <a:spLocks noGrp="1"/>
          </p:cNvSpPr>
          <p:nvPr>
            <p:ph type="title" hasCustomPrompt="1"/>
          </p:nvPr>
        </p:nvSpPr>
        <p:spPr>
          <a:xfrm>
            <a:off x="1219200" y="2439639"/>
            <a:ext cx="8356600" cy="3068294"/>
          </a:xfrm>
          <a:prstGeom prst="rect">
            <a:avLst/>
          </a:prstGeom>
        </p:spPr>
        <p:txBody>
          <a:bodyPr/>
          <a:lstStyle/>
          <a:p>
            <a:r>
              <a:t>Naam dia</a:t>
            </a:r>
          </a:p>
        </p:txBody>
      </p:sp>
      <p:sp>
        <p:nvSpPr>
          <p:cNvPr id="74" name="Rechthoek"/>
          <p:cNvSpPr/>
          <p:nvPr/>
        </p:nvSpPr>
        <p:spPr>
          <a:xfrm>
            <a:off x="10795000" y="0"/>
            <a:ext cx="13614400" cy="13716000"/>
          </a:xfrm>
          <a:prstGeom prst="rect">
            <a:avLst/>
          </a:prstGeom>
          <a:solidFill>
            <a:srgbClr val="00BFF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20000"/>
              </a:lnSpc>
              <a:spcBef>
                <a:spcPts val="0"/>
              </a:spcBef>
              <a:defRPr sz="300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/>
          </a:p>
        </p:txBody>
      </p:sp>
      <p:sp>
        <p:nvSpPr>
          <p:cNvPr id="75" name="Auteur en datum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1574800"/>
            <a:ext cx="8356600" cy="770128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3600" b="0" cap="all">
                <a:solidFill>
                  <a:srgbClr val="00C7FC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</a:lstStyle>
          <a:p>
            <a:r>
              <a:t>Auteur en datum</a:t>
            </a:r>
          </a:p>
        </p:txBody>
      </p:sp>
      <p:sp>
        <p:nvSpPr>
          <p:cNvPr id="7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s, opsommingstekens en livevideo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Hoofdtekst - niveau é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9200" y="6311900"/>
            <a:ext cx="8356600" cy="6184900"/>
          </a:xfrm>
          <a:prstGeom prst="rect">
            <a:avLst/>
          </a:prstGeom>
        </p:spPr>
        <p:txBody>
          <a:bodyPr/>
          <a:lstStyle/>
          <a:p>
            <a:r>
              <a:t>Dia-opsommingstekst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4" name="Naam dia"/>
          <p:cNvSpPr txBox="1">
            <a:spLocks noGrp="1"/>
          </p:cNvSpPr>
          <p:nvPr>
            <p:ph type="title" hasCustomPrompt="1"/>
          </p:nvPr>
        </p:nvSpPr>
        <p:spPr>
          <a:xfrm>
            <a:off x="1219200" y="2439639"/>
            <a:ext cx="8356600" cy="3068294"/>
          </a:xfrm>
          <a:prstGeom prst="rect">
            <a:avLst/>
          </a:prstGeom>
        </p:spPr>
        <p:txBody>
          <a:bodyPr/>
          <a:lstStyle/>
          <a:p>
            <a:r>
              <a:t>Naam dia</a:t>
            </a:r>
          </a:p>
        </p:txBody>
      </p:sp>
      <p:sp>
        <p:nvSpPr>
          <p:cNvPr id="85" name="Rechthoek"/>
          <p:cNvSpPr/>
          <p:nvPr/>
        </p:nvSpPr>
        <p:spPr>
          <a:xfrm>
            <a:off x="10795000" y="0"/>
            <a:ext cx="13614400" cy="13716000"/>
          </a:xfrm>
          <a:prstGeom prst="rect">
            <a:avLst/>
          </a:prstGeom>
          <a:solidFill>
            <a:srgbClr val="00BFF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20000"/>
              </a:lnSpc>
              <a:spcBef>
                <a:spcPts val="0"/>
              </a:spcBef>
              <a:defRPr sz="300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/>
          </a:p>
        </p:txBody>
      </p:sp>
      <p:sp>
        <p:nvSpPr>
          <p:cNvPr id="86" name="Auteur en datum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1574800"/>
            <a:ext cx="8356600" cy="770128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3600" b="0" cap="all">
                <a:solidFill>
                  <a:srgbClr val="00C7FC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</a:lstStyle>
          <a:p>
            <a:r>
              <a:t>Auteur en datum</a:t>
            </a:r>
          </a:p>
        </p:txBody>
      </p:sp>
      <p:sp>
        <p:nvSpPr>
          <p:cNvPr id="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e">
    <p:bg>
      <p:bgPr>
        <a:solidFill>
          <a:srgbClr val="00BF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ectietitel"/>
          <p:cNvSpPr txBox="1">
            <a:spLocks noGrp="1"/>
          </p:cNvSpPr>
          <p:nvPr>
            <p:ph type="title" hasCustomPrompt="1"/>
          </p:nvPr>
        </p:nvSpPr>
        <p:spPr>
          <a:xfrm>
            <a:off x="1219200" y="4048125"/>
            <a:ext cx="21945600" cy="5930900"/>
          </a:xfrm>
          <a:prstGeom prst="rect">
            <a:avLst/>
          </a:prstGeom>
        </p:spPr>
        <p:txBody>
          <a:bodyPr anchor="ctr"/>
          <a:lstStyle>
            <a:lvl1pPr defTabSz="584200">
              <a:defRPr sz="14000" spc="0">
                <a:solidFill>
                  <a:srgbClr val="FFFFFF"/>
                </a:solidFill>
              </a:defRPr>
            </a:lvl1pPr>
          </a:lstStyle>
          <a:p>
            <a:r>
              <a:t>Sectietitel</a:t>
            </a:r>
          </a:p>
        </p:txBody>
      </p:sp>
      <p:sp>
        <p:nvSpPr>
          <p:cNvPr id="9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ofdtekst - niveau één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3733800"/>
            <a:ext cx="21945600" cy="876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Dia-opsommingstekst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Naam dia"/>
          <p:cNvSpPr txBox="1">
            <a:spLocks noGrp="1"/>
          </p:cNvSpPr>
          <p:nvPr>
            <p:ph type="title" hasCustomPrompt="1"/>
          </p:nvPr>
        </p:nvSpPr>
        <p:spPr>
          <a:xfrm>
            <a:off x="1219200" y="1219200"/>
            <a:ext cx="21945600" cy="229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Naam dia</a:t>
            </a:r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3622000" y="13080999"/>
            <a:ext cx="336728" cy="41376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825500">
              <a:lnSpc>
                <a:spcPts val="2600"/>
              </a:lnSpc>
              <a:spcBef>
                <a:spcPts val="0"/>
              </a:spcBef>
              <a:defRPr sz="1800">
                <a:solidFill>
                  <a:srgbClr val="000000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/>
  <p:txStyles>
    <p:titleStyle>
      <a:lvl1pPr marL="0" marR="0" indent="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all" spc="-116" baseline="0">
          <a:solidFill>
            <a:srgbClr val="00BFF3"/>
          </a:solidFill>
          <a:uFillTx/>
          <a:latin typeface="Druk Medium"/>
          <a:ea typeface="Druk Medium"/>
          <a:cs typeface="Druk Medium"/>
          <a:sym typeface="Druk Medium"/>
        </a:defRPr>
      </a:lvl1pPr>
      <a:lvl2pPr marL="0" marR="0" indent="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all" spc="-116" baseline="0">
          <a:solidFill>
            <a:srgbClr val="00BFF3"/>
          </a:solidFill>
          <a:uFillTx/>
          <a:latin typeface="Druk Medium"/>
          <a:ea typeface="Druk Medium"/>
          <a:cs typeface="Druk Medium"/>
          <a:sym typeface="Druk Medium"/>
        </a:defRPr>
      </a:lvl2pPr>
      <a:lvl3pPr marL="0" marR="0" indent="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all" spc="-116" baseline="0">
          <a:solidFill>
            <a:srgbClr val="00BFF3"/>
          </a:solidFill>
          <a:uFillTx/>
          <a:latin typeface="Druk Medium"/>
          <a:ea typeface="Druk Medium"/>
          <a:cs typeface="Druk Medium"/>
          <a:sym typeface="Druk Medium"/>
        </a:defRPr>
      </a:lvl3pPr>
      <a:lvl4pPr marL="0" marR="0" indent="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all" spc="-116" baseline="0">
          <a:solidFill>
            <a:srgbClr val="00BFF3"/>
          </a:solidFill>
          <a:uFillTx/>
          <a:latin typeface="Druk Medium"/>
          <a:ea typeface="Druk Medium"/>
          <a:cs typeface="Druk Medium"/>
          <a:sym typeface="Druk Medium"/>
        </a:defRPr>
      </a:lvl4pPr>
      <a:lvl5pPr marL="0" marR="0" indent="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all" spc="-116" baseline="0">
          <a:solidFill>
            <a:srgbClr val="00BFF3"/>
          </a:solidFill>
          <a:uFillTx/>
          <a:latin typeface="Druk Medium"/>
          <a:ea typeface="Druk Medium"/>
          <a:cs typeface="Druk Medium"/>
          <a:sym typeface="Druk Medium"/>
        </a:defRPr>
      </a:lvl5pPr>
      <a:lvl6pPr marL="0" marR="0" indent="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all" spc="-116" baseline="0">
          <a:solidFill>
            <a:srgbClr val="00BFF3"/>
          </a:solidFill>
          <a:uFillTx/>
          <a:latin typeface="Druk Medium"/>
          <a:ea typeface="Druk Medium"/>
          <a:cs typeface="Druk Medium"/>
          <a:sym typeface="Druk Medium"/>
        </a:defRPr>
      </a:lvl6pPr>
      <a:lvl7pPr marL="0" marR="0" indent="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all" spc="-116" baseline="0">
          <a:solidFill>
            <a:srgbClr val="00BFF3"/>
          </a:solidFill>
          <a:uFillTx/>
          <a:latin typeface="Druk Medium"/>
          <a:ea typeface="Druk Medium"/>
          <a:cs typeface="Druk Medium"/>
          <a:sym typeface="Druk Medium"/>
        </a:defRPr>
      </a:lvl7pPr>
      <a:lvl8pPr marL="0" marR="0" indent="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all" spc="-116" baseline="0">
          <a:solidFill>
            <a:srgbClr val="00BFF3"/>
          </a:solidFill>
          <a:uFillTx/>
          <a:latin typeface="Druk Medium"/>
          <a:ea typeface="Druk Medium"/>
          <a:cs typeface="Druk Medium"/>
          <a:sym typeface="Druk Medium"/>
        </a:defRPr>
      </a:lvl8pPr>
      <a:lvl9pPr marL="0" marR="0" indent="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all" spc="-116" baseline="0">
          <a:solidFill>
            <a:srgbClr val="00BFF3"/>
          </a:solidFill>
          <a:uFillTx/>
          <a:latin typeface="Druk Medium"/>
          <a:ea typeface="Druk Medium"/>
          <a:cs typeface="Druk Medium"/>
          <a:sym typeface="Druk Medium"/>
        </a:defRPr>
      </a:lvl9pPr>
    </p:titleStyle>
    <p:bodyStyle>
      <a:lvl1pPr marL="685800" marR="0" indent="-6858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4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1pPr>
      <a:lvl2pPr marL="1371600" marR="0" indent="-6858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4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2pPr>
      <a:lvl3pPr marL="2057400" marR="0" indent="-6858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4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3pPr>
      <a:lvl4pPr marL="2743200" marR="0" indent="-6858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4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4pPr>
      <a:lvl5pPr marL="3429000" marR="0" indent="-6858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4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5pPr>
      <a:lvl6pPr marL="4114800" marR="0" indent="-6858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4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6pPr>
      <a:lvl7pPr marL="4800600" marR="0" indent="-6858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4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7pPr>
      <a:lvl8pPr marL="5486400" marR="0" indent="-6858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4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8pPr>
      <a:lvl9pPr marL="6172200" marR="0" indent="-6858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4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9pPr>
    </p:bodyStyle>
    <p:otherStyle>
      <a:lvl1pPr marL="0" marR="0" indent="0" algn="l" defTabSz="8255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1pPr>
      <a:lvl2pPr marL="0" marR="0" indent="0" algn="l" defTabSz="8255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2pPr>
      <a:lvl3pPr marL="0" marR="0" indent="0" algn="l" defTabSz="8255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3pPr>
      <a:lvl4pPr marL="0" marR="0" indent="0" algn="l" defTabSz="8255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4pPr>
      <a:lvl5pPr marL="0" marR="0" indent="0" algn="l" defTabSz="8255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5pPr>
      <a:lvl6pPr marL="0" marR="0" indent="0" algn="l" defTabSz="8255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6pPr>
      <a:lvl7pPr marL="0" marR="0" indent="0" algn="l" defTabSz="8255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7pPr>
      <a:lvl8pPr marL="0" marR="0" indent="0" algn="l" defTabSz="8255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8pPr>
      <a:lvl9pPr marL="0" marR="0" indent="0" algn="l" defTabSz="8255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9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Schermafbeelding 2023-12-04 om 16.10.53.png" descr="Schermafbeelding 2023-12-04 om 16.10.53.png"/>
          <p:cNvPicPr>
            <a:picLocks noChangeAspect="1"/>
          </p:cNvPicPr>
          <p:nvPr/>
        </p:nvPicPr>
        <p:blipFill>
          <a:blip r:embed="rId3"/>
          <a:srcRect l="3963" r="14231" b="4918"/>
          <a:stretch>
            <a:fillRect/>
          </a:stretch>
        </p:blipFill>
        <p:spPr>
          <a:xfrm>
            <a:off x="1442359" y="636469"/>
            <a:ext cx="21631673" cy="118879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098" y="0"/>
                </a:moveTo>
                <a:cubicBezTo>
                  <a:pt x="2189" y="0"/>
                  <a:pt x="1643" y="0"/>
                  <a:pt x="1280" y="276"/>
                </a:cubicBezTo>
                <a:cubicBezTo>
                  <a:pt x="755" y="623"/>
                  <a:pt x="343" y="1375"/>
                  <a:pt x="152" y="2329"/>
                </a:cubicBezTo>
                <a:cubicBezTo>
                  <a:pt x="0" y="2990"/>
                  <a:pt x="0" y="3983"/>
                  <a:pt x="0" y="5637"/>
                </a:cubicBezTo>
                <a:lnTo>
                  <a:pt x="0" y="15963"/>
                </a:lnTo>
                <a:cubicBezTo>
                  <a:pt x="0" y="17617"/>
                  <a:pt x="0" y="18610"/>
                  <a:pt x="152" y="19271"/>
                </a:cubicBezTo>
                <a:cubicBezTo>
                  <a:pt x="343" y="20225"/>
                  <a:pt x="755" y="20977"/>
                  <a:pt x="1280" y="21324"/>
                </a:cubicBezTo>
                <a:cubicBezTo>
                  <a:pt x="1643" y="21600"/>
                  <a:pt x="2189" y="21600"/>
                  <a:pt x="3098" y="21600"/>
                </a:cubicBezTo>
                <a:lnTo>
                  <a:pt x="18502" y="21600"/>
                </a:lnTo>
                <a:cubicBezTo>
                  <a:pt x="19411" y="21600"/>
                  <a:pt x="19957" y="21600"/>
                  <a:pt x="20320" y="21324"/>
                </a:cubicBezTo>
                <a:cubicBezTo>
                  <a:pt x="20845" y="20977"/>
                  <a:pt x="21257" y="20225"/>
                  <a:pt x="21448" y="19271"/>
                </a:cubicBezTo>
                <a:cubicBezTo>
                  <a:pt x="21600" y="18610"/>
                  <a:pt x="21600" y="17617"/>
                  <a:pt x="21600" y="15963"/>
                </a:cubicBezTo>
                <a:lnTo>
                  <a:pt x="21600" y="5637"/>
                </a:lnTo>
                <a:cubicBezTo>
                  <a:pt x="21600" y="3983"/>
                  <a:pt x="21600" y="2990"/>
                  <a:pt x="21448" y="2329"/>
                </a:cubicBezTo>
                <a:cubicBezTo>
                  <a:pt x="21257" y="1375"/>
                  <a:pt x="20845" y="623"/>
                  <a:pt x="20320" y="276"/>
                </a:cubicBezTo>
                <a:cubicBezTo>
                  <a:pt x="19957" y="0"/>
                  <a:pt x="19411" y="0"/>
                  <a:pt x="18502" y="0"/>
                </a:cubicBezTo>
                <a:lnTo>
                  <a:pt x="3098" y="0"/>
                </a:lnTo>
                <a:close/>
              </a:path>
            </a:pathLst>
          </a:custGeom>
          <a:ln w="25400">
            <a:solidFill>
              <a:srgbClr val="FF2F92"/>
            </a:solidFill>
            <a:miter lim="400000"/>
          </a:ln>
        </p:spPr>
      </p:pic>
      <p:pic>
        <p:nvPicPr>
          <p:cNvPr id="173" name="supermus prentenboek.png" descr="supermus prentenboek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65060" flipH="1">
            <a:off x="3351407" y="8536364"/>
            <a:ext cx="3033287" cy="42919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Lytse Draak.png" descr="Lytse Draak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6408" y="8538726"/>
            <a:ext cx="5190366" cy="49831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NMF_Logo_CMYK_Payoff-2-01.png" descr="NMF_Logo_CMYK_Payoff-2-0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626" y="-61281"/>
            <a:ext cx="3389187" cy="34200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pa mus.png" descr="pa mus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5278">
            <a:off x="13607884" y="6745668"/>
            <a:ext cx="5590407" cy="6402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friese vlag.png" descr="friese vlag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516839">
            <a:off x="15198137" y="2347104"/>
            <a:ext cx="1524548" cy="14093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friese vlag.png" descr="friese vlag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516839">
            <a:off x="10908093" y="1881683"/>
            <a:ext cx="1524548" cy="1409327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de natoertoer van       supermus &amp; lytse draak"/>
          <p:cNvSpPr txBox="1"/>
          <p:nvPr/>
        </p:nvSpPr>
        <p:spPr>
          <a:xfrm>
            <a:off x="4757960" y="858958"/>
            <a:ext cx="18399192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 sz="52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rPr b="1" dirty="0"/>
              <a:t>    </a:t>
            </a:r>
            <a:r>
              <a:rPr sz="6000" b="1" dirty="0"/>
              <a:t>de </a:t>
            </a:r>
            <a:r>
              <a:rPr sz="6000" b="1" dirty="0" err="1"/>
              <a:t>natoertoer</a:t>
            </a:r>
            <a:r>
              <a:rPr sz="6000" b="1" dirty="0"/>
              <a:t> van       </a:t>
            </a:r>
            <a:r>
              <a:rPr sz="6000" b="1" dirty="0" err="1">
                <a:solidFill>
                  <a:srgbClr val="FF2600"/>
                </a:solidFill>
              </a:rPr>
              <a:t>supermus</a:t>
            </a:r>
            <a:r>
              <a:rPr sz="6000" b="1" dirty="0">
                <a:solidFill>
                  <a:srgbClr val="FF2600"/>
                </a:solidFill>
              </a:rPr>
              <a:t> </a:t>
            </a:r>
            <a:r>
              <a:rPr sz="6000" b="1" dirty="0"/>
              <a:t>&amp; </a:t>
            </a:r>
            <a:r>
              <a:rPr sz="6000" b="1" dirty="0" err="1">
                <a:solidFill>
                  <a:srgbClr val="FF40FF"/>
                </a:solidFill>
              </a:rPr>
              <a:t>lytse</a:t>
            </a:r>
            <a:r>
              <a:rPr sz="6000" b="1" dirty="0">
                <a:solidFill>
                  <a:srgbClr val="FF40FF"/>
                </a:solidFill>
              </a:rPr>
              <a:t> </a:t>
            </a:r>
            <a:r>
              <a:rPr sz="6000" b="1" dirty="0" err="1">
                <a:solidFill>
                  <a:srgbClr val="FF40FF"/>
                </a:solidFill>
              </a:rPr>
              <a:t>draak</a:t>
            </a:r>
            <a:endParaRPr sz="6000" b="1" dirty="0">
              <a:solidFill>
                <a:srgbClr val="FF40FF"/>
              </a:solidFill>
            </a:endParaRPr>
          </a:p>
        </p:txBody>
      </p:sp>
      <p:sp>
        <p:nvSpPr>
          <p:cNvPr id="180" name="Tekstballon"/>
          <p:cNvSpPr/>
          <p:nvPr/>
        </p:nvSpPr>
        <p:spPr>
          <a:xfrm>
            <a:off x="-27393" y="5221485"/>
            <a:ext cx="4722489" cy="3937372"/>
          </a:xfrm>
          <a:prstGeom prst="wedgeEllipseCallout">
            <a:avLst>
              <a:gd name="adj1" fmla="val 34456"/>
              <a:gd name="adj2" fmla="val 63830"/>
            </a:avLst>
          </a:prstGeom>
          <a:solidFill>
            <a:srgbClr val="FFFFFF"/>
          </a:solidFill>
          <a:ln w="38100">
            <a:solidFill>
              <a:srgbClr val="FF2F92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20000"/>
              </a:lnSpc>
              <a:spcBef>
                <a:spcPts val="0"/>
              </a:spcBef>
              <a:defRPr sz="300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/>
          </a:p>
        </p:txBody>
      </p:sp>
      <p:sp>
        <p:nvSpPr>
          <p:cNvPr id="181" name="Tekstballon"/>
          <p:cNvSpPr/>
          <p:nvPr/>
        </p:nvSpPr>
        <p:spPr>
          <a:xfrm>
            <a:off x="9449535" y="6104101"/>
            <a:ext cx="3846085" cy="4186888"/>
          </a:xfrm>
          <a:prstGeom prst="wedgeEllipseCallout">
            <a:avLst>
              <a:gd name="adj1" fmla="val -56311"/>
              <a:gd name="adj2" fmla="val 28183"/>
            </a:avLst>
          </a:prstGeom>
          <a:solidFill>
            <a:srgbClr val="FFFFFF">
              <a:alpha val="82315"/>
            </a:srgbClr>
          </a:solidFill>
          <a:ln w="38100">
            <a:solidFill>
              <a:srgbClr val="FF2F92">
                <a:alpha val="82315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20000"/>
              </a:lnSpc>
              <a:spcBef>
                <a:spcPts val="0"/>
              </a:spcBef>
              <a:defRPr sz="300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/>
          </a:p>
        </p:txBody>
      </p:sp>
      <p:sp>
        <p:nvSpPr>
          <p:cNvPr id="182" name="Tekstballon"/>
          <p:cNvSpPr/>
          <p:nvPr/>
        </p:nvSpPr>
        <p:spPr>
          <a:xfrm>
            <a:off x="17193692" y="4981884"/>
            <a:ext cx="4611297" cy="4094458"/>
          </a:xfrm>
          <a:prstGeom prst="wedgeEllipseCallout">
            <a:avLst>
              <a:gd name="adj1" fmla="val -56800"/>
              <a:gd name="adj2" fmla="val 19979"/>
            </a:avLst>
          </a:prstGeom>
          <a:solidFill>
            <a:srgbClr val="FFFFFF"/>
          </a:solidFill>
          <a:ln w="38100">
            <a:solidFill>
              <a:srgbClr val="FF2F92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20000"/>
              </a:lnSpc>
              <a:spcBef>
                <a:spcPts val="0"/>
              </a:spcBef>
              <a:defRPr sz="300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/>
          </a:p>
        </p:txBody>
      </p:sp>
      <p:sp>
        <p:nvSpPr>
          <p:cNvPr id="183" name="Hoi wat fijn,…"/>
          <p:cNvSpPr txBox="1"/>
          <p:nvPr/>
        </p:nvSpPr>
        <p:spPr>
          <a:xfrm>
            <a:off x="261741" y="5588515"/>
            <a:ext cx="4137007" cy="31188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ctr" defTabSz="457200">
              <a:lnSpc>
                <a:spcPct val="100000"/>
              </a:lnSpc>
              <a:spcBef>
                <a:spcPts val="0"/>
              </a:spcBef>
              <a:defRPr sz="2800">
                <a:solidFill>
                  <a:srgbClr val="011993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Hoi wat </a:t>
            </a:r>
            <a:r>
              <a:rPr dirty="0" err="1"/>
              <a:t>fijn</a:t>
            </a:r>
            <a:r>
              <a:rPr dirty="0"/>
              <a:t>, </a:t>
            </a:r>
          </a:p>
          <a:p>
            <a:pPr algn="ctr" defTabSz="457200">
              <a:lnSpc>
                <a:spcPct val="100000"/>
              </a:lnSpc>
              <a:spcBef>
                <a:spcPts val="0"/>
              </a:spcBef>
              <a:defRPr sz="2800">
                <a:solidFill>
                  <a:srgbClr val="011993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 err="1"/>
              <a:t>daar</a:t>
            </a:r>
            <a:r>
              <a:rPr dirty="0"/>
              <a:t> </a:t>
            </a:r>
            <a:r>
              <a:rPr dirty="0" err="1"/>
              <a:t>zijn</a:t>
            </a:r>
            <a:r>
              <a:rPr dirty="0"/>
              <a:t> </a:t>
            </a:r>
            <a:r>
              <a:rPr dirty="0" err="1"/>
              <a:t>jullie</a:t>
            </a:r>
            <a:r>
              <a:rPr dirty="0"/>
              <a:t> al!</a:t>
            </a:r>
          </a:p>
          <a:p>
            <a:pPr algn="ctr" defTabSz="457200">
              <a:lnSpc>
                <a:spcPct val="100000"/>
              </a:lnSpc>
              <a:spcBef>
                <a:spcPts val="0"/>
              </a:spcBef>
              <a:defRPr sz="2800">
                <a:solidFill>
                  <a:srgbClr val="011993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 err="1"/>
              <a:t>Ik</a:t>
            </a:r>
            <a:r>
              <a:rPr dirty="0"/>
              <a:t> ben </a:t>
            </a:r>
            <a:r>
              <a:rPr dirty="0" err="1"/>
              <a:t>Supermus</a:t>
            </a:r>
            <a:r>
              <a:rPr dirty="0"/>
              <a:t>, </a:t>
            </a:r>
          </a:p>
          <a:p>
            <a:pPr algn="ctr" defTabSz="457200">
              <a:lnSpc>
                <a:spcPct val="100000"/>
              </a:lnSpc>
              <a:spcBef>
                <a:spcPts val="0"/>
              </a:spcBef>
              <a:defRPr sz="2800">
                <a:solidFill>
                  <a:srgbClr val="011993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ga je mee </a:t>
            </a:r>
            <a:r>
              <a:rPr dirty="0" err="1"/>
              <a:t>naar</a:t>
            </a:r>
            <a:r>
              <a:rPr dirty="0"/>
              <a:t> </a:t>
            </a:r>
            <a:r>
              <a:rPr dirty="0" err="1"/>
              <a:t>binnen</a:t>
            </a:r>
            <a:r>
              <a:rPr dirty="0"/>
              <a:t>? We </a:t>
            </a:r>
            <a:r>
              <a:rPr dirty="0" err="1"/>
              <a:t>kijken</a:t>
            </a:r>
            <a:r>
              <a:rPr dirty="0"/>
              <a:t> </a:t>
            </a:r>
            <a:r>
              <a:rPr dirty="0" err="1"/>
              <a:t>en</a:t>
            </a:r>
            <a:endParaRPr lang="nl-NL" dirty="0"/>
          </a:p>
          <a:p>
            <a:pPr algn="ctr" defTabSz="457200">
              <a:lnSpc>
                <a:spcPct val="100000"/>
              </a:lnSpc>
              <a:spcBef>
                <a:spcPts val="0"/>
              </a:spcBef>
              <a:defRPr sz="2800">
                <a:solidFill>
                  <a:srgbClr val="011993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 err="1"/>
              <a:t>doen</a:t>
            </a:r>
            <a:r>
              <a:rPr dirty="0"/>
              <a:t> </a:t>
            </a:r>
            <a:r>
              <a:rPr dirty="0" err="1"/>
              <a:t>daar</a:t>
            </a:r>
            <a:r>
              <a:rPr dirty="0"/>
              <a:t> van </a:t>
            </a:r>
            <a:r>
              <a:rPr dirty="0" err="1"/>
              <a:t>alles</a:t>
            </a:r>
            <a:r>
              <a:rPr dirty="0"/>
              <a:t> </a:t>
            </a:r>
            <a:r>
              <a:rPr dirty="0" err="1"/>
              <a:t>overal</a:t>
            </a:r>
            <a:r>
              <a:rPr dirty="0"/>
              <a:t>!</a:t>
            </a:r>
          </a:p>
        </p:txBody>
      </p:sp>
      <p:sp>
        <p:nvSpPr>
          <p:cNvPr id="184" name="Hoi!…"/>
          <p:cNvSpPr txBox="1"/>
          <p:nvPr/>
        </p:nvSpPr>
        <p:spPr>
          <a:xfrm>
            <a:off x="9452180" y="6350870"/>
            <a:ext cx="3846085" cy="3057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ctr" defTabSz="457200">
              <a:lnSpc>
                <a:spcPct val="100000"/>
              </a:lnSpc>
              <a:spcBef>
                <a:spcPts val="0"/>
              </a:spcBef>
              <a:defRPr sz="52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rPr dirty="0"/>
              <a:t> </a:t>
            </a:r>
            <a:r>
              <a:rPr sz="2800" dirty="0">
                <a:solidFill>
                  <a:srgbClr val="011993"/>
                </a:solidFill>
                <a:latin typeface="Futura"/>
                <a:ea typeface="Futura"/>
                <a:cs typeface="Futura"/>
                <a:sym typeface="Futura"/>
              </a:rPr>
              <a:t>  Hoi! </a:t>
            </a:r>
            <a:endParaRPr sz="2800" dirty="0">
              <a:solidFill>
                <a:srgbClr val="011993"/>
              </a:solidFill>
            </a:endParaRPr>
          </a:p>
          <a:p>
            <a:pPr algn="ctr" defTabSz="457200">
              <a:lnSpc>
                <a:spcPct val="100000"/>
              </a:lnSpc>
              <a:spcBef>
                <a:spcPts val="0"/>
              </a:spcBef>
              <a:defRPr sz="2800">
                <a:solidFill>
                  <a:srgbClr val="011993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 err="1"/>
              <a:t>Ik</a:t>
            </a:r>
            <a:r>
              <a:rPr dirty="0"/>
              <a:t> ben </a:t>
            </a:r>
            <a:r>
              <a:rPr dirty="0" err="1"/>
              <a:t>Lytse</a:t>
            </a:r>
            <a:r>
              <a:rPr dirty="0"/>
              <a:t> Draak,                          het </a:t>
            </a:r>
            <a:r>
              <a:rPr dirty="0" err="1"/>
              <a:t>vriendinnetje</a:t>
            </a:r>
            <a:r>
              <a:rPr dirty="0"/>
              <a:t> van </a:t>
            </a:r>
            <a:r>
              <a:rPr dirty="0" err="1"/>
              <a:t>jou</a:t>
            </a:r>
            <a:r>
              <a:rPr dirty="0"/>
              <a:t>, </a:t>
            </a:r>
            <a:r>
              <a:rPr dirty="0" err="1"/>
              <a:t>hè</a:t>
            </a:r>
            <a:r>
              <a:rPr dirty="0"/>
              <a:t> </a:t>
            </a:r>
            <a:r>
              <a:rPr dirty="0" err="1"/>
              <a:t>Supermus</a:t>
            </a:r>
            <a:r>
              <a:rPr dirty="0"/>
              <a:t>?</a:t>
            </a:r>
          </a:p>
          <a:p>
            <a:pPr algn="ctr" defTabSz="457200">
              <a:lnSpc>
                <a:spcPct val="100000"/>
              </a:lnSpc>
              <a:spcBef>
                <a:spcPts val="0"/>
              </a:spcBef>
              <a:defRPr sz="2800">
                <a:solidFill>
                  <a:srgbClr val="011993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 err="1"/>
              <a:t>Hier</a:t>
            </a:r>
            <a:r>
              <a:rPr dirty="0"/>
              <a:t> is </a:t>
            </a:r>
            <a:r>
              <a:rPr dirty="0" err="1"/>
              <a:t>mijn</a:t>
            </a:r>
            <a:r>
              <a:rPr dirty="0"/>
              <a:t> huis,            het museum </a:t>
            </a:r>
            <a:r>
              <a:rPr dirty="0" err="1"/>
              <a:t>dus</a:t>
            </a:r>
            <a:r>
              <a:rPr dirty="0"/>
              <a:t>!        </a:t>
            </a:r>
          </a:p>
        </p:txBody>
      </p:sp>
      <p:sp>
        <p:nvSpPr>
          <p:cNvPr id="185" name="Dag allemaal,                  ik ben PappaMus en…"/>
          <p:cNvSpPr txBox="1"/>
          <p:nvPr/>
        </p:nvSpPr>
        <p:spPr>
          <a:xfrm>
            <a:off x="17319705" y="5209187"/>
            <a:ext cx="4137005" cy="3329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ctr" defTabSz="457200">
              <a:lnSpc>
                <a:spcPct val="100000"/>
              </a:lnSpc>
              <a:spcBef>
                <a:spcPts val="0"/>
              </a:spcBef>
              <a:defRPr sz="52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rPr dirty="0"/>
              <a:t> </a:t>
            </a:r>
            <a:r>
              <a:rPr sz="2800" dirty="0">
                <a:solidFill>
                  <a:srgbClr val="011993"/>
                </a:solidFill>
                <a:latin typeface="Futura"/>
                <a:ea typeface="Futura"/>
                <a:cs typeface="Futura"/>
                <a:sym typeface="Futura"/>
              </a:rPr>
              <a:t>  Dag </a:t>
            </a:r>
            <a:r>
              <a:rPr sz="2800" dirty="0" err="1">
                <a:solidFill>
                  <a:srgbClr val="011993"/>
                </a:solidFill>
                <a:latin typeface="Futura"/>
                <a:ea typeface="Futura"/>
                <a:cs typeface="Futura"/>
                <a:sym typeface="Futura"/>
              </a:rPr>
              <a:t>allemaal</a:t>
            </a:r>
            <a:r>
              <a:rPr sz="2800" dirty="0">
                <a:solidFill>
                  <a:srgbClr val="011993"/>
                </a:solidFill>
                <a:latin typeface="Futura"/>
                <a:ea typeface="Futura"/>
                <a:cs typeface="Futura"/>
                <a:sym typeface="Futura"/>
              </a:rPr>
              <a:t>,                  </a:t>
            </a:r>
            <a:r>
              <a:rPr sz="2800" dirty="0" err="1">
                <a:solidFill>
                  <a:srgbClr val="011993"/>
                </a:solidFill>
                <a:latin typeface="Futura"/>
                <a:ea typeface="Futura"/>
                <a:cs typeface="Futura"/>
                <a:sym typeface="Futura"/>
              </a:rPr>
              <a:t>ik</a:t>
            </a:r>
            <a:r>
              <a:rPr sz="2800" dirty="0">
                <a:solidFill>
                  <a:srgbClr val="011993"/>
                </a:solidFill>
                <a:latin typeface="Futura"/>
                <a:ea typeface="Futura"/>
                <a:cs typeface="Futura"/>
                <a:sym typeface="Futura"/>
              </a:rPr>
              <a:t> ben </a:t>
            </a:r>
            <a:r>
              <a:rPr sz="2800" dirty="0" err="1">
                <a:solidFill>
                  <a:srgbClr val="011993"/>
                </a:solidFill>
                <a:latin typeface="Futura"/>
                <a:ea typeface="Futura"/>
                <a:cs typeface="Futura"/>
                <a:sym typeface="Futura"/>
              </a:rPr>
              <a:t>PapaMus</a:t>
            </a:r>
            <a:r>
              <a:rPr sz="2800" dirty="0">
                <a:solidFill>
                  <a:srgbClr val="011993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sz="2800" dirty="0" err="1">
                <a:solidFill>
                  <a:srgbClr val="011993"/>
                </a:solidFill>
                <a:latin typeface="Futura"/>
                <a:ea typeface="Futura"/>
                <a:cs typeface="Futura"/>
                <a:sym typeface="Futura"/>
              </a:rPr>
              <a:t>en</a:t>
            </a:r>
            <a:endParaRPr sz="2800" dirty="0">
              <a:solidFill>
                <a:srgbClr val="011993"/>
              </a:solidFill>
            </a:endParaRPr>
          </a:p>
          <a:p>
            <a:pPr algn="ctr" defTabSz="457200">
              <a:lnSpc>
                <a:spcPct val="100000"/>
              </a:lnSpc>
              <a:spcBef>
                <a:spcPts val="0"/>
              </a:spcBef>
              <a:defRPr sz="2800">
                <a:solidFill>
                  <a:srgbClr val="011993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 </a:t>
            </a:r>
            <a:r>
              <a:rPr dirty="0" err="1"/>
              <a:t>ik</a:t>
            </a:r>
            <a:r>
              <a:rPr dirty="0"/>
              <a:t> </a:t>
            </a:r>
            <a:r>
              <a:rPr dirty="0" err="1"/>
              <a:t>vlieg</a:t>
            </a:r>
            <a:r>
              <a:rPr dirty="0"/>
              <a:t> even mee.</a:t>
            </a:r>
          </a:p>
          <a:p>
            <a:pPr algn="ctr" defTabSz="457200">
              <a:lnSpc>
                <a:spcPct val="100000"/>
              </a:lnSpc>
              <a:spcBef>
                <a:spcPts val="0"/>
              </a:spcBef>
              <a:defRPr sz="2800">
                <a:solidFill>
                  <a:srgbClr val="011993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We </a:t>
            </a:r>
            <a:r>
              <a:rPr dirty="0" err="1"/>
              <a:t>gaan</a:t>
            </a:r>
            <a:r>
              <a:rPr dirty="0"/>
              <a:t> direct </a:t>
            </a:r>
            <a:r>
              <a:rPr dirty="0" err="1"/>
              <a:t>naar</a:t>
            </a:r>
            <a:r>
              <a:rPr dirty="0"/>
              <a:t> </a:t>
            </a:r>
            <a:r>
              <a:rPr dirty="0" err="1"/>
              <a:t>binnen</a:t>
            </a:r>
            <a:r>
              <a:rPr dirty="0"/>
              <a:t> toe, is </a:t>
            </a:r>
            <a:r>
              <a:rPr dirty="0" err="1"/>
              <a:t>dat</a:t>
            </a:r>
            <a:r>
              <a:rPr dirty="0"/>
              <a:t> </a:t>
            </a:r>
            <a:r>
              <a:rPr dirty="0" err="1"/>
              <a:t>geen</a:t>
            </a:r>
            <a:r>
              <a:rPr dirty="0"/>
              <a:t> </a:t>
            </a:r>
            <a:r>
              <a:rPr dirty="0" err="1"/>
              <a:t>goed</a:t>
            </a:r>
            <a:r>
              <a:rPr dirty="0"/>
              <a:t> idee?        </a:t>
            </a:r>
          </a:p>
        </p:txBody>
      </p:sp>
      <p:sp>
        <p:nvSpPr>
          <p:cNvPr id="186" name="kijk! dit is het museum"/>
          <p:cNvSpPr txBox="1"/>
          <p:nvPr/>
        </p:nvSpPr>
        <p:spPr>
          <a:xfrm>
            <a:off x="16305288" y="11225893"/>
            <a:ext cx="8234773" cy="902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 sz="52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rPr dirty="0"/>
              <a:t>    </a:t>
            </a:r>
            <a:r>
              <a:rPr sz="4300" b="1" dirty="0" err="1"/>
              <a:t>kijk</a:t>
            </a:r>
            <a:r>
              <a:rPr sz="4300" b="1" dirty="0"/>
              <a:t>! </a:t>
            </a:r>
            <a:r>
              <a:rPr sz="4300" b="1" dirty="0" err="1"/>
              <a:t>dit</a:t>
            </a:r>
            <a:r>
              <a:rPr sz="4300" b="1" dirty="0"/>
              <a:t> is het museum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IMG_0221.jpeg" descr="IMG_0221.jpeg"/>
          <p:cNvPicPr>
            <a:picLocks noChangeAspect="1"/>
          </p:cNvPicPr>
          <p:nvPr/>
        </p:nvPicPr>
        <p:blipFill>
          <a:blip r:embed="rId3"/>
          <a:srcRect r="12511" b="757"/>
          <a:stretch>
            <a:fillRect/>
          </a:stretch>
        </p:blipFill>
        <p:spPr>
          <a:xfrm>
            <a:off x="508627" y="314520"/>
            <a:ext cx="8653067" cy="130869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111" y="0"/>
                </a:moveTo>
                <a:cubicBezTo>
                  <a:pt x="2905" y="0"/>
                  <a:pt x="2181" y="0"/>
                  <a:pt x="1698" y="133"/>
                </a:cubicBezTo>
                <a:cubicBezTo>
                  <a:pt x="1003" y="301"/>
                  <a:pt x="455" y="663"/>
                  <a:pt x="201" y="1123"/>
                </a:cubicBezTo>
                <a:cubicBezTo>
                  <a:pt x="0" y="1442"/>
                  <a:pt x="0" y="1920"/>
                  <a:pt x="0" y="2718"/>
                </a:cubicBezTo>
                <a:lnTo>
                  <a:pt x="0" y="18882"/>
                </a:lnTo>
                <a:cubicBezTo>
                  <a:pt x="0" y="19680"/>
                  <a:pt x="0" y="20158"/>
                  <a:pt x="201" y="20477"/>
                </a:cubicBezTo>
                <a:cubicBezTo>
                  <a:pt x="455" y="20937"/>
                  <a:pt x="1003" y="21299"/>
                  <a:pt x="1698" y="21466"/>
                </a:cubicBezTo>
                <a:cubicBezTo>
                  <a:pt x="2181" y="21600"/>
                  <a:pt x="2905" y="21600"/>
                  <a:pt x="4111" y="21600"/>
                </a:cubicBezTo>
                <a:lnTo>
                  <a:pt x="17489" y="21600"/>
                </a:lnTo>
                <a:cubicBezTo>
                  <a:pt x="18695" y="21600"/>
                  <a:pt x="19419" y="21600"/>
                  <a:pt x="19902" y="21466"/>
                </a:cubicBezTo>
                <a:cubicBezTo>
                  <a:pt x="20597" y="21299"/>
                  <a:pt x="21145" y="20937"/>
                  <a:pt x="21399" y="20477"/>
                </a:cubicBezTo>
                <a:cubicBezTo>
                  <a:pt x="21600" y="20158"/>
                  <a:pt x="21600" y="19680"/>
                  <a:pt x="21600" y="18882"/>
                </a:cubicBezTo>
                <a:lnTo>
                  <a:pt x="21600" y="2718"/>
                </a:lnTo>
                <a:cubicBezTo>
                  <a:pt x="21600" y="1920"/>
                  <a:pt x="21600" y="1442"/>
                  <a:pt x="21399" y="1123"/>
                </a:cubicBezTo>
                <a:cubicBezTo>
                  <a:pt x="21145" y="663"/>
                  <a:pt x="20597" y="301"/>
                  <a:pt x="19902" y="133"/>
                </a:cubicBezTo>
                <a:cubicBezTo>
                  <a:pt x="19419" y="0"/>
                  <a:pt x="18695" y="0"/>
                  <a:pt x="17489" y="0"/>
                </a:cubicBezTo>
                <a:lnTo>
                  <a:pt x="4111" y="0"/>
                </a:lnTo>
                <a:close/>
              </a:path>
            </a:pathLst>
          </a:custGeom>
          <a:ln w="25400">
            <a:solidFill>
              <a:srgbClr val="FF2F92"/>
            </a:solidFill>
            <a:miter lim="400000"/>
          </a:ln>
        </p:spPr>
      </p:pic>
      <p:pic>
        <p:nvPicPr>
          <p:cNvPr id="189" name="IMG_0782.jpeg" descr="IMG_0782.jpeg"/>
          <p:cNvPicPr>
            <a:picLocks noChangeAspect="1"/>
          </p:cNvPicPr>
          <p:nvPr/>
        </p:nvPicPr>
        <p:blipFill>
          <a:blip r:embed="rId4"/>
          <a:srcRect l="3813" t="7345" r="1165" b="7345"/>
          <a:stretch>
            <a:fillRect/>
          </a:stretch>
        </p:blipFill>
        <p:spPr>
          <a:xfrm>
            <a:off x="10180023" y="4920707"/>
            <a:ext cx="13826729" cy="8305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606" y="0"/>
                </a:moveTo>
                <a:cubicBezTo>
                  <a:pt x="2548" y="0"/>
                  <a:pt x="1913" y="0"/>
                  <a:pt x="1490" y="260"/>
                </a:cubicBezTo>
                <a:cubicBezTo>
                  <a:pt x="880" y="586"/>
                  <a:pt x="399" y="1293"/>
                  <a:pt x="177" y="2189"/>
                </a:cubicBezTo>
                <a:cubicBezTo>
                  <a:pt x="0" y="2810"/>
                  <a:pt x="0" y="3743"/>
                  <a:pt x="0" y="5297"/>
                </a:cubicBezTo>
                <a:lnTo>
                  <a:pt x="0" y="16304"/>
                </a:lnTo>
                <a:cubicBezTo>
                  <a:pt x="0" y="17858"/>
                  <a:pt x="0" y="18790"/>
                  <a:pt x="177" y="19412"/>
                </a:cubicBezTo>
                <a:cubicBezTo>
                  <a:pt x="399" y="20308"/>
                  <a:pt x="880" y="21014"/>
                  <a:pt x="1490" y="21340"/>
                </a:cubicBezTo>
                <a:cubicBezTo>
                  <a:pt x="1913" y="21599"/>
                  <a:pt x="2548" y="21600"/>
                  <a:pt x="3606" y="21600"/>
                </a:cubicBezTo>
                <a:lnTo>
                  <a:pt x="17994" y="21600"/>
                </a:lnTo>
                <a:cubicBezTo>
                  <a:pt x="19052" y="21600"/>
                  <a:pt x="19687" y="21599"/>
                  <a:pt x="20110" y="21340"/>
                </a:cubicBezTo>
                <a:cubicBezTo>
                  <a:pt x="20720" y="21014"/>
                  <a:pt x="21201" y="20308"/>
                  <a:pt x="21423" y="19412"/>
                </a:cubicBezTo>
                <a:cubicBezTo>
                  <a:pt x="21600" y="18790"/>
                  <a:pt x="21600" y="17858"/>
                  <a:pt x="21600" y="16304"/>
                </a:cubicBezTo>
                <a:lnTo>
                  <a:pt x="21600" y="5297"/>
                </a:lnTo>
                <a:cubicBezTo>
                  <a:pt x="21600" y="3743"/>
                  <a:pt x="21600" y="2810"/>
                  <a:pt x="21423" y="2189"/>
                </a:cubicBezTo>
                <a:cubicBezTo>
                  <a:pt x="21201" y="1293"/>
                  <a:pt x="20720" y="586"/>
                  <a:pt x="20110" y="260"/>
                </a:cubicBezTo>
                <a:cubicBezTo>
                  <a:pt x="19687" y="0"/>
                  <a:pt x="19052" y="0"/>
                  <a:pt x="17994" y="0"/>
                </a:cubicBezTo>
                <a:lnTo>
                  <a:pt x="3606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90" name="Lytse Draak.png" descr="Lytse Draak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3918" y="7707731"/>
            <a:ext cx="5925895" cy="5689310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Tekstballon"/>
          <p:cNvSpPr/>
          <p:nvPr/>
        </p:nvSpPr>
        <p:spPr>
          <a:xfrm>
            <a:off x="-121847" y="7480786"/>
            <a:ext cx="4973836" cy="6143355"/>
          </a:xfrm>
          <a:prstGeom prst="wedgeEllipseCallout">
            <a:avLst>
              <a:gd name="adj1" fmla="val 62479"/>
              <a:gd name="adj2" fmla="val -11784"/>
            </a:avLst>
          </a:prstGeom>
          <a:solidFill>
            <a:srgbClr val="FFFFFF"/>
          </a:solidFill>
          <a:ln w="38100">
            <a:solidFill>
              <a:srgbClr val="FF2F92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20000"/>
              </a:lnSpc>
              <a:spcBef>
                <a:spcPts val="0"/>
              </a:spcBef>
              <a:defRPr sz="300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/>
          </a:p>
        </p:txBody>
      </p:sp>
      <p:sp>
        <p:nvSpPr>
          <p:cNvPr id="192" name="Tekstballon"/>
          <p:cNvSpPr/>
          <p:nvPr/>
        </p:nvSpPr>
        <p:spPr>
          <a:xfrm>
            <a:off x="9921077" y="154537"/>
            <a:ext cx="4541845" cy="5292839"/>
          </a:xfrm>
          <a:prstGeom prst="wedgeEllipseCallout">
            <a:avLst>
              <a:gd name="adj1" fmla="val 56167"/>
              <a:gd name="adj2" fmla="val 45369"/>
            </a:avLst>
          </a:prstGeom>
          <a:solidFill>
            <a:srgbClr val="FFFFFF"/>
          </a:solidFill>
          <a:ln w="38100">
            <a:solidFill>
              <a:srgbClr val="FF2F92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20000"/>
              </a:lnSpc>
              <a:spcBef>
                <a:spcPts val="0"/>
              </a:spcBef>
              <a:defRPr sz="300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/>
          </a:p>
        </p:txBody>
      </p:sp>
      <p:sp>
        <p:nvSpPr>
          <p:cNvPr id="193" name="Kom maar binnen, het is hier heel erg fijn!…"/>
          <p:cNvSpPr txBox="1"/>
          <p:nvPr/>
        </p:nvSpPr>
        <p:spPr>
          <a:xfrm>
            <a:off x="198494" y="8309939"/>
            <a:ext cx="4236848" cy="35823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ctr" defTabSz="457200">
              <a:lnSpc>
                <a:spcPct val="100000"/>
              </a:lnSpc>
              <a:spcBef>
                <a:spcPts val="0"/>
              </a:spcBef>
              <a:defRPr sz="52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 </a:t>
            </a:r>
            <a:r>
              <a:rPr sz="2800">
                <a:solidFill>
                  <a:srgbClr val="011993"/>
                </a:solidFill>
                <a:latin typeface="Futura"/>
                <a:ea typeface="Futura"/>
                <a:cs typeface="Futura"/>
                <a:sym typeface="Futura"/>
              </a:rPr>
              <a:t>  </a:t>
            </a:r>
            <a:r>
              <a:rPr sz="3100">
                <a:solidFill>
                  <a:srgbClr val="011993"/>
                </a:solidFill>
                <a:latin typeface="Futura"/>
                <a:ea typeface="Futura"/>
                <a:cs typeface="Futura"/>
                <a:sym typeface="Futura"/>
              </a:rPr>
              <a:t>Kom maar binnen, het is hier heel erg fijn! </a:t>
            </a:r>
            <a:endParaRPr sz="3100">
              <a:solidFill>
                <a:srgbClr val="011993"/>
              </a:solidFill>
            </a:endParaRPr>
          </a:p>
          <a:p>
            <a:pPr algn="ctr" defTabSz="457200">
              <a:lnSpc>
                <a:spcPct val="100000"/>
              </a:lnSpc>
              <a:spcBef>
                <a:spcPts val="0"/>
              </a:spcBef>
              <a:defRPr sz="3100">
                <a:solidFill>
                  <a:srgbClr val="011993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Hang jullie jassen aan de kapstok en loop mee naar de trap.</a:t>
            </a:r>
          </a:p>
          <a:p>
            <a:pPr algn="ctr" defTabSz="457200">
              <a:lnSpc>
                <a:spcPct val="100000"/>
              </a:lnSpc>
              <a:spcBef>
                <a:spcPts val="0"/>
              </a:spcBef>
              <a:defRPr sz="3100">
                <a:solidFill>
                  <a:srgbClr val="011993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We moeten boven zijn.                  </a:t>
            </a:r>
          </a:p>
        </p:txBody>
      </p:sp>
      <p:sp>
        <p:nvSpPr>
          <p:cNvPr id="194" name="in het museum, kom je in de kring?"/>
          <p:cNvSpPr txBox="1"/>
          <p:nvPr/>
        </p:nvSpPr>
        <p:spPr>
          <a:xfrm>
            <a:off x="17229540" y="634092"/>
            <a:ext cx="7147092" cy="1703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457200">
              <a:lnSpc>
                <a:spcPct val="100000"/>
              </a:lnSpc>
              <a:spcBef>
                <a:spcPts val="0"/>
              </a:spcBef>
              <a:defRPr sz="52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r>
              <a:rPr dirty="0"/>
              <a:t>    </a:t>
            </a:r>
            <a:r>
              <a:rPr b="1" dirty="0"/>
              <a:t>in het museum, </a:t>
            </a:r>
            <a:r>
              <a:rPr b="1" dirty="0" err="1"/>
              <a:t>kom</a:t>
            </a:r>
            <a:r>
              <a:rPr b="1" dirty="0"/>
              <a:t> je in de </a:t>
            </a:r>
            <a:r>
              <a:rPr b="1" dirty="0" err="1"/>
              <a:t>kring</a:t>
            </a:r>
            <a:r>
              <a:rPr b="1" dirty="0"/>
              <a:t>?</a:t>
            </a:r>
          </a:p>
        </p:txBody>
      </p:sp>
      <p:sp>
        <p:nvSpPr>
          <p:cNvPr id="195" name="Ik ben de museummeester en  vertel jullie een vrolijk verhaal.…"/>
          <p:cNvSpPr txBox="1"/>
          <p:nvPr/>
        </p:nvSpPr>
        <p:spPr>
          <a:xfrm>
            <a:off x="10073575" y="681205"/>
            <a:ext cx="4236850" cy="4269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ctr" defTabSz="457200">
              <a:lnSpc>
                <a:spcPct val="100000"/>
              </a:lnSpc>
              <a:spcBef>
                <a:spcPts val="0"/>
              </a:spcBef>
              <a:defRPr sz="52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rPr dirty="0"/>
              <a:t> </a:t>
            </a:r>
            <a:r>
              <a:rPr sz="2800" dirty="0">
                <a:solidFill>
                  <a:srgbClr val="011993"/>
                </a:solidFill>
                <a:latin typeface="Futura"/>
                <a:ea typeface="Futura"/>
                <a:cs typeface="Futura"/>
                <a:sym typeface="Futura"/>
              </a:rPr>
              <a:t>  </a:t>
            </a:r>
            <a:r>
              <a:rPr sz="2800" dirty="0" err="1">
                <a:solidFill>
                  <a:srgbClr val="011993"/>
                </a:solidFill>
                <a:latin typeface="Futura"/>
                <a:ea typeface="Futura"/>
                <a:cs typeface="Futura"/>
                <a:sym typeface="Futura"/>
              </a:rPr>
              <a:t>Ik</a:t>
            </a:r>
            <a:r>
              <a:rPr sz="2800" dirty="0">
                <a:solidFill>
                  <a:srgbClr val="011993"/>
                </a:solidFill>
                <a:latin typeface="Futura"/>
                <a:ea typeface="Futura"/>
                <a:cs typeface="Futura"/>
                <a:sym typeface="Futura"/>
              </a:rPr>
              <a:t> ben de </a:t>
            </a:r>
            <a:r>
              <a:rPr sz="2800" dirty="0" err="1">
                <a:solidFill>
                  <a:srgbClr val="011993"/>
                </a:solidFill>
                <a:latin typeface="Futura"/>
                <a:ea typeface="Futura"/>
                <a:cs typeface="Futura"/>
                <a:sym typeface="Futura"/>
              </a:rPr>
              <a:t>museummeester</a:t>
            </a:r>
            <a:r>
              <a:rPr sz="2800" dirty="0">
                <a:solidFill>
                  <a:srgbClr val="011993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sz="2800" dirty="0" err="1">
                <a:solidFill>
                  <a:srgbClr val="011993"/>
                </a:solidFill>
                <a:latin typeface="Futura"/>
                <a:ea typeface="Futura"/>
                <a:cs typeface="Futura"/>
                <a:sym typeface="Futura"/>
              </a:rPr>
              <a:t>en</a:t>
            </a:r>
            <a:r>
              <a:rPr sz="2800" dirty="0">
                <a:solidFill>
                  <a:srgbClr val="011993"/>
                </a:solidFill>
                <a:latin typeface="Futura"/>
                <a:ea typeface="Futura"/>
                <a:cs typeface="Futura"/>
                <a:sym typeface="Futura"/>
              </a:rPr>
              <a:t>  </a:t>
            </a:r>
            <a:r>
              <a:rPr sz="2800" dirty="0" err="1">
                <a:solidFill>
                  <a:srgbClr val="011993"/>
                </a:solidFill>
                <a:latin typeface="Futura"/>
                <a:ea typeface="Futura"/>
                <a:cs typeface="Futura"/>
                <a:sym typeface="Futura"/>
              </a:rPr>
              <a:t>vertel</a:t>
            </a:r>
            <a:r>
              <a:rPr sz="2800" dirty="0">
                <a:solidFill>
                  <a:srgbClr val="011993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sz="2800" dirty="0" err="1">
                <a:solidFill>
                  <a:srgbClr val="011993"/>
                </a:solidFill>
                <a:latin typeface="Futura"/>
                <a:ea typeface="Futura"/>
                <a:cs typeface="Futura"/>
                <a:sym typeface="Futura"/>
              </a:rPr>
              <a:t>jullie</a:t>
            </a:r>
            <a:r>
              <a:rPr sz="2800" dirty="0">
                <a:solidFill>
                  <a:srgbClr val="011993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sz="2800" dirty="0" err="1">
                <a:solidFill>
                  <a:srgbClr val="011993"/>
                </a:solidFill>
                <a:latin typeface="Futura"/>
                <a:ea typeface="Futura"/>
                <a:cs typeface="Futura"/>
                <a:sym typeface="Futura"/>
              </a:rPr>
              <a:t>een</a:t>
            </a:r>
            <a:r>
              <a:rPr sz="2800" dirty="0">
                <a:solidFill>
                  <a:srgbClr val="011993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sz="2800" dirty="0" err="1">
                <a:solidFill>
                  <a:srgbClr val="011993"/>
                </a:solidFill>
                <a:latin typeface="Futura"/>
                <a:ea typeface="Futura"/>
                <a:cs typeface="Futura"/>
                <a:sym typeface="Futura"/>
              </a:rPr>
              <a:t>vrolijk</a:t>
            </a:r>
            <a:r>
              <a:rPr sz="2800" dirty="0">
                <a:solidFill>
                  <a:srgbClr val="011993"/>
                </a:solidFill>
                <a:latin typeface="Futura"/>
                <a:ea typeface="Futura"/>
                <a:cs typeface="Futura"/>
                <a:sym typeface="Futura"/>
              </a:rPr>
              <a:t> </a:t>
            </a:r>
            <a:r>
              <a:rPr sz="2800" dirty="0" err="1">
                <a:solidFill>
                  <a:srgbClr val="011993"/>
                </a:solidFill>
                <a:latin typeface="Futura"/>
                <a:ea typeface="Futura"/>
                <a:cs typeface="Futura"/>
                <a:sym typeface="Futura"/>
              </a:rPr>
              <a:t>verhaal</a:t>
            </a:r>
            <a:r>
              <a:rPr sz="2800" dirty="0">
                <a:solidFill>
                  <a:srgbClr val="011993"/>
                </a:solidFill>
                <a:latin typeface="Futura"/>
                <a:ea typeface="Futura"/>
                <a:cs typeface="Futura"/>
                <a:sym typeface="Futura"/>
              </a:rPr>
              <a:t>.</a:t>
            </a:r>
            <a:endParaRPr sz="2800" dirty="0">
              <a:solidFill>
                <a:srgbClr val="011993"/>
              </a:solidFill>
            </a:endParaRPr>
          </a:p>
          <a:p>
            <a:pPr algn="ctr" defTabSz="457200">
              <a:lnSpc>
                <a:spcPct val="100000"/>
              </a:lnSpc>
              <a:spcBef>
                <a:spcPts val="0"/>
              </a:spcBef>
              <a:defRPr sz="2800">
                <a:solidFill>
                  <a:srgbClr val="011993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Over </a:t>
            </a:r>
            <a:r>
              <a:rPr dirty="0" err="1"/>
              <a:t>Supermus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Lytse</a:t>
            </a:r>
            <a:r>
              <a:rPr dirty="0"/>
              <a:t> Draak, </a:t>
            </a:r>
            <a:r>
              <a:rPr dirty="0" err="1"/>
              <a:t>daarna</a:t>
            </a:r>
            <a:r>
              <a:rPr dirty="0"/>
              <a:t> leg </a:t>
            </a:r>
            <a:r>
              <a:rPr dirty="0" err="1"/>
              <a:t>ik</a:t>
            </a:r>
            <a:r>
              <a:rPr dirty="0"/>
              <a:t> je </a:t>
            </a:r>
            <a:r>
              <a:rPr dirty="0" err="1"/>
              <a:t>uit</a:t>
            </a:r>
            <a:r>
              <a:rPr dirty="0"/>
              <a:t> wat je </a:t>
            </a:r>
            <a:r>
              <a:rPr dirty="0" err="1"/>
              <a:t>gaat</a:t>
            </a:r>
            <a:r>
              <a:rPr dirty="0"/>
              <a:t> </a:t>
            </a:r>
            <a:r>
              <a:rPr dirty="0" err="1"/>
              <a:t>doen</a:t>
            </a:r>
            <a:r>
              <a:rPr dirty="0"/>
              <a:t> </a:t>
            </a:r>
            <a:r>
              <a:rPr dirty="0" err="1"/>
              <a:t>allemaal</a:t>
            </a:r>
            <a:r>
              <a:rPr dirty="0"/>
              <a:t>!                 </a:t>
            </a:r>
          </a:p>
        </p:txBody>
      </p:sp>
      <p:sp>
        <p:nvSpPr>
          <p:cNvPr id="196" name="Ovaal"/>
          <p:cNvSpPr/>
          <p:nvPr/>
        </p:nvSpPr>
        <p:spPr>
          <a:xfrm>
            <a:off x="11949697" y="8207166"/>
            <a:ext cx="484606" cy="613794"/>
          </a:xfrm>
          <a:prstGeom prst="ellipse">
            <a:avLst/>
          </a:prstGeom>
          <a:solidFill>
            <a:schemeClr val="accent5">
              <a:lumOff val="25000"/>
              <a:alpha val="9309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IMG_0780.jpeg" descr="IMG_0780.jpeg"/>
          <p:cNvPicPr>
            <a:picLocks noChangeAspect="1"/>
          </p:cNvPicPr>
          <p:nvPr/>
        </p:nvPicPr>
        <p:blipFill>
          <a:blip r:embed="rId3">
            <a:alphaModFix amt="90202"/>
          </a:blip>
          <a:srcRect t="464" b="9179"/>
          <a:stretch>
            <a:fillRect/>
          </a:stretch>
        </p:blipFill>
        <p:spPr>
          <a:xfrm>
            <a:off x="1429251" y="1153515"/>
            <a:ext cx="11466022" cy="11991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857" y="0"/>
                </a:moveTo>
                <a:cubicBezTo>
                  <a:pt x="3422" y="0"/>
                  <a:pt x="2560" y="0"/>
                  <a:pt x="1986" y="229"/>
                </a:cubicBezTo>
                <a:cubicBezTo>
                  <a:pt x="1159" y="517"/>
                  <a:pt x="508" y="1140"/>
                  <a:pt x="206" y="1931"/>
                </a:cubicBezTo>
                <a:cubicBezTo>
                  <a:pt x="90" y="2197"/>
                  <a:pt x="31" y="2529"/>
                  <a:pt x="0" y="2954"/>
                </a:cubicBezTo>
                <a:lnTo>
                  <a:pt x="0" y="18647"/>
                </a:lnTo>
                <a:cubicBezTo>
                  <a:pt x="31" y="19071"/>
                  <a:pt x="90" y="19403"/>
                  <a:pt x="206" y="19668"/>
                </a:cubicBezTo>
                <a:cubicBezTo>
                  <a:pt x="508" y="20459"/>
                  <a:pt x="1159" y="21083"/>
                  <a:pt x="1986" y="21371"/>
                </a:cubicBezTo>
                <a:cubicBezTo>
                  <a:pt x="2560" y="21600"/>
                  <a:pt x="3422" y="21600"/>
                  <a:pt x="4857" y="21600"/>
                </a:cubicBezTo>
                <a:lnTo>
                  <a:pt x="16743" y="21600"/>
                </a:lnTo>
                <a:cubicBezTo>
                  <a:pt x="18178" y="21600"/>
                  <a:pt x="19040" y="21600"/>
                  <a:pt x="19614" y="21371"/>
                </a:cubicBezTo>
                <a:cubicBezTo>
                  <a:pt x="20441" y="21083"/>
                  <a:pt x="21093" y="20459"/>
                  <a:pt x="21394" y="19668"/>
                </a:cubicBezTo>
                <a:cubicBezTo>
                  <a:pt x="21510" y="19403"/>
                  <a:pt x="21569" y="19071"/>
                  <a:pt x="21600" y="18647"/>
                </a:cubicBezTo>
                <a:lnTo>
                  <a:pt x="21600" y="2954"/>
                </a:lnTo>
                <a:cubicBezTo>
                  <a:pt x="21569" y="2529"/>
                  <a:pt x="21510" y="2197"/>
                  <a:pt x="21394" y="1931"/>
                </a:cubicBezTo>
                <a:cubicBezTo>
                  <a:pt x="21093" y="1140"/>
                  <a:pt x="20441" y="517"/>
                  <a:pt x="19614" y="229"/>
                </a:cubicBezTo>
                <a:cubicBezTo>
                  <a:pt x="19040" y="0"/>
                  <a:pt x="18178" y="0"/>
                  <a:pt x="16743" y="0"/>
                </a:cubicBezTo>
                <a:lnTo>
                  <a:pt x="4857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99" name="Natoertoerdoebak.png" descr="Natoertoerdoebak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27577" y="5745436"/>
            <a:ext cx="7458648" cy="74421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supermus prentenboek.png" descr="supermus prentenboek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957">
            <a:off x="13274279" y="2953430"/>
            <a:ext cx="4081690" cy="5775390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Tekstballon"/>
          <p:cNvSpPr/>
          <p:nvPr/>
        </p:nvSpPr>
        <p:spPr>
          <a:xfrm>
            <a:off x="17658255" y="1494308"/>
            <a:ext cx="6825240" cy="6671228"/>
          </a:xfrm>
          <a:prstGeom prst="wedgeEllipseCallout">
            <a:avLst>
              <a:gd name="adj1" fmla="val -70694"/>
              <a:gd name="adj2" fmla="val -9854"/>
            </a:avLst>
          </a:prstGeom>
          <a:solidFill>
            <a:srgbClr val="FFFFFF"/>
          </a:solidFill>
          <a:ln w="38100">
            <a:solidFill>
              <a:srgbClr val="FF2F92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20000"/>
              </a:lnSpc>
              <a:spcBef>
                <a:spcPts val="0"/>
              </a:spcBef>
              <a:defRPr sz="300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/>
          </a:p>
        </p:txBody>
      </p:sp>
      <p:sp>
        <p:nvSpPr>
          <p:cNvPr id="202" name="Tekstballon"/>
          <p:cNvSpPr/>
          <p:nvPr/>
        </p:nvSpPr>
        <p:spPr>
          <a:xfrm>
            <a:off x="1559354" y="2491860"/>
            <a:ext cx="7597429" cy="5604534"/>
          </a:xfrm>
          <a:prstGeom prst="wedgeEllipseCallout">
            <a:avLst>
              <a:gd name="adj1" fmla="val 105444"/>
              <a:gd name="adj2" fmla="val -20562"/>
            </a:avLst>
          </a:prstGeom>
          <a:solidFill>
            <a:srgbClr val="FFFFFF">
              <a:alpha val="83350"/>
            </a:srgbClr>
          </a:solidFill>
          <a:ln w="38100">
            <a:solidFill>
              <a:srgbClr val="FF2F92">
                <a:alpha val="8335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20000"/>
              </a:lnSpc>
              <a:spcBef>
                <a:spcPts val="0"/>
              </a:spcBef>
              <a:defRPr sz="300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/>
          </a:p>
        </p:txBody>
      </p:sp>
      <p:sp>
        <p:nvSpPr>
          <p:cNvPr id="203" name="een bak met spulletjes"/>
          <p:cNvSpPr txBox="1"/>
          <p:nvPr/>
        </p:nvSpPr>
        <p:spPr>
          <a:xfrm>
            <a:off x="12098739" y="405493"/>
            <a:ext cx="9128584" cy="902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457200">
              <a:lnSpc>
                <a:spcPct val="100000"/>
              </a:lnSpc>
              <a:spcBef>
                <a:spcPts val="0"/>
              </a:spcBef>
              <a:defRPr sz="52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r>
              <a:rPr dirty="0"/>
              <a:t>    </a:t>
            </a:r>
            <a:r>
              <a:rPr b="1" dirty="0" err="1"/>
              <a:t>een</a:t>
            </a:r>
            <a:r>
              <a:rPr b="1" dirty="0"/>
              <a:t> </a:t>
            </a:r>
            <a:r>
              <a:rPr b="1" dirty="0" err="1"/>
              <a:t>bak</a:t>
            </a:r>
            <a:r>
              <a:rPr b="1" dirty="0"/>
              <a:t> met </a:t>
            </a:r>
            <a:r>
              <a:rPr b="1" dirty="0" err="1"/>
              <a:t>spulletjes</a:t>
            </a:r>
            <a:endParaRPr b="1" dirty="0"/>
          </a:p>
        </p:txBody>
      </p:sp>
      <p:sp>
        <p:nvSpPr>
          <p:cNvPr id="204" name="Kijk eens hier, hoe leuk is dat?…"/>
          <p:cNvSpPr txBox="1"/>
          <p:nvPr/>
        </p:nvSpPr>
        <p:spPr>
          <a:xfrm>
            <a:off x="18499792" y="1940393"/>
            <a:ext cx="5142165" cy="5209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ctr" defTabSz="457200">
              <a:lnSpc>
                <a:spcPct val="100000"/>
              </a:lnSpc>
              <a:spcBef>
                <a:spcPts val="0"/>
              </a:spcBef>
              <a:defRPr sz="5200">
                <a:solidFill>
                  <a:srgbClr val="011993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endParaRPr dirty="0"/>
          </a:p>
          <a:p>
            <a:pPr algn="ctr" defTabSz="457200">
              <a:lnSpc>
                <a:spcPct val="100000"/>
              </a:lnSpc>
              <a:spcBef>
                <a:spcPts val="0"/>
              </a:spcBef>
              <a:defRPr sz="2800">
                <a:solidFill>
                  <a:srgbClr val="011993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 err="1"/>
              <a:t>Kijk</a:t>
            </a:r>
            <a:r>
              <a:rPr dirty="0"/>
              <a:t> </a:t>
            </a:r>
            <a:r>
              <a:rPr dirty="0" err="1"/>
              <a:t>eens</a:t>
            </a:r>
            <a:r>
              <a:rPr dirty="0"/>
              <a:t> </a:t>
            </a:r>
            <a:r>
              <a:rPr dirty="0" err="1"/>
              <a:t>hier</a:t>
            </a:r>
            <a:r>
              <a:rPr dirty="0"/>
              <a:t>, hoe </a:t>
            </a:r>
            <a:r>
              <a:rPr dirty="0" err="1"/>
              <a:t>leuk</a:t>
            </a:r>
            <a:r>
              <a:rPr dirty="0"/>
              <a:t> is </a:t>
            </a:r>
            <a:r>
              <a:rPr dirty="0" err="1"/>
              <a:t>dat</a:t>
            </a:r>
            <a:r>
              <a:rPr dirty="0"/>
              <a:t>?</a:t>
            </a:r>
            <a:r>
              <a:rPr lang="nl-NL" dirty="0"/>
              <a:t> </a:t>
            </a:r>
            <a:r>
              <a:rPr dirty="0" err="1"/>
              <a:t>Een</a:t>
            </a:r>
            <a:r>
              <a:rPr dirty="0"/>
              <a:t> </a:t>
            </a:r>
            <a:r>
              <a:rPr dirty="0" err="1"/>
              <a:t>bak</a:t>
            </a:r>
            <a:r>
              <a:rPr dirty="0"/>
              <a:t> vol </a:t>
            </a:r>
            <a:r>
              <a:rPr dirty="0" err="1"/>
              <a:t>natuurspulletjes</a:t>
            </a:r>
            <a:r>
              <a:rPr dirty="0"/>
              <a:t>, er is van </a:t>
            </a:r>
            <a:r>
              <a:rPr dirty="0" err="1"/>
              <a:t>alles</a:t>
            </a:r>
            <a:r>
              <a:rPr dirty="0"/>
              <a:t> wat.</a:t>
            </a:r>
          </a:p>
          <a:p>
            <a:pPr algn="ctr" defTabSz="457200">
              <a:lnSpc>
                <a:spcPct val="100000"/>
              </a:lnSpc>
              <a:spcBef>
                <a:spcPts val="0"/>
              </a:spcBef>
              <a:defRPr sz="2800">
                <a:solidFill>
                  <a:srgbClr val="011993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 err="1"/>
              <a:t>Een</a:t>
            </a:r>
            <a:r>
              <a:rPr dirty="0"/>
              <a:t> </a:t>
            </a:r>
            <a:r>
              <a:rPr dirty="0" err="1"/>
              <a:t>grote</a:t>
            </a:r>
            <a:r>
              <a:rPr dirty="0"/>
              <a:t> </a:t>
            </a:r>
            <a:r>
              <a:rPr dirty="0" err="1"/>
              <a:t>schelp</a:t>
            </a:r>
            <a:r>
              <a:rPr dirty="0"/>
              <a:t>, </a:t>
            </a:r>
            <a:r>
              <a:rPr dirty="0" err="1"/>
              <a:t>een</a:t>
            </a:r>
            <a:r>
              <a:rPr dirty="0"/>
              <a:t> </a:t>
            </a:r>
            <a:r>
              <a:rPr dirty="0" err="1"/>
              <a:t>doosje</a:t>
            </a:r>
            <a:r>
              <a:rPr dirty="0"/>
              <a:t> </a:t>
            </a:r>
            <a:r>
              <a:rPr dirty="0" err="1"/>
              <a:t>poep</a:t>
            </a:r>
            <a:r>
              <a:rPr dirty="0"/>
              <a:t>, </a:t>
            </a:r>
            <a:r>
              <a:rPr dirty="0" err="1"/>
              <a:t>tanden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een</a:t>
            </a:r>
            <a:r>
              <a:rPr dirty="0"/>
              <a:t> veer. </a:t>
            </a:r>
          </a:p>
          <a:p>
            <a:pPr algn="ctr" defTabSz="457200">
              <a:lnSpc>
                <a:spcPct val="100000"/>
              </a:lnSpc>
              <a:spcBef>
                <a:spcPts val="0"/>
              </a:spcBef>
              <a:defRPr sz="2800">
                <a:solidFill>
                  <a:srgbClr val="011993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 err="1"/>
              <a:t>Zijn</a:t>
            </a:r>
            <a:r>
              <a:rPr dirty="0"/>
              <a:t> </a:t>
            </a:r>
            <a:r>
              <a:rPr dirty="0" err="1"/>
              <a:t>jullie</a:t>
            </a:r>
            <a:r>
              <a:rPr dirty="0"/>
              <a:t> </a:t>
            </a:r>
            <a:r>
              <a:rPr dirty="0" err="1"/>
              <a:t>klaar</a:t>
            </a:r>
            <a:r>
              <a:rPr dirty="0"/>
              <a:t> met de </a:t>
            </a:r>
            <a:r>
              <a:rPr dirty="0" err="1"/>
              <a:t>opdracht</a:t>
            </a:r>
            <a:r>
              <a:rPr dirty="0"/>
              <a:t>? </a:t>
            </a:r>
          </a:p>
          <a:p>
            <a:pPr algn="ctr" defTabSz="457200">
              <a:lnSpc>
                <a:spcPct val="100000"/>
              </a:lnSpc>
              <a:spcBef>
                <a:spcPts val="0"/>
              </a:spcBef>
              <a:defRPr sz="2800">
                <a:solidFill>
                  <a:srgbClr val="011993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Leg </a:t>
            </a:r>
            <a:r>
              <a:rPr dirty="0" err="1"/>
              <a:t>alles</a:t>
            </a:r>
            <a:r>
              <a:rPr dirty="0"/>
              <a:t> dan </a:t>
            </a:r>
            <a:r>
              <a:rPr dirty="0" err="1"/>
              <a:t>weer</a:t>
            </a:r>
            <a:r>
              <a:rPr dirty="0"/>
              <a:t> in de </a:t>
            </a:r>
            <a:r>
              <a:rPr dirty="0" err="1"/>
              <a:t>bak</a:t>
            </a:r>
            <a:r>
              <a:rPr dirty="0"/>
              <a:t> </a:t>
            </a:r>
            <a:r>
              <a:rPr dirty="0" err="1"/>
              <a:t>terug</a:t>
            </a:r>
            <a:r>
              <a:rPr dirty="0"/>
              <a:t> </a:t>
            </a:r>
            <a:r>
              <a:rPr dirty="0" err="1"/>
              <a:t>neer</a:t>
            </a:r>
            <a:r>
              <a:rPr dirty="0"/>
              <a:t>.                </a:t>
            </a:r>
          </a:p>
        </p:txBody>
      </p:sp>
      <p:sp>
        <p:nvSpPr>
          <p:cNvPr id="205" name="Pappa of mamma, opa of oma, wie gaat met jullie groepje mee?…"/>
          <p:cNvSpPr txBox="1"/>
          <p:nvPr/>
        </p:nvSpPr>
        <p:spPr>
          <a:xfrm>
            <a:off x="2168432" y="2956427"/>
            <a:ext cx="6379272" cy="4780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ctr" defTabSz="457200">
              <a:lnSpc>
                <a:spcPct val="100000"/>
              </a:lnSpc>
              <a:spcBef>
                <a:spcPts val="0"/>
              </a:spcBef>
              <a:defRPr sz="52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endParaRPr dirty="0"/>
          </a:p>
          <a:p>
            <a:pPr algn="ctr" defTabSz="457200">
              <a:lnSpc>
                <a:spcPct val="100000"/>
              </a:lnSpc>
              <a:spcBef>
                <a:spcPts val="0"/>
              </a:spcBef>
              <a:defRPr sz="2800">
                <a:solidFill>
                  <a:srgbClr val="011993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Papa of mama, </a:t>
            </a:r>
            <a:r>
              <a:rPr dirty="0" err="1"/>
              <a:t>opa</a:t>
            </a:r>
            <a:r>
              <a:rPr dirty="0"/>
              <a:t> of </a:t>
            </a:r>
            <a:r>
              <a:rPr dirty="0" err="1"/>
              <a:t>oma</a:t>
            </a:r>
            <a:r>
              <a:rPr dirty="0"/>
              <a:t>, </a:t>
            </a:r>
            <a:r>
              <a:rPr dirty="0" err="1"/>
              <a:t>wie</a:t>
            </a:r>
            <a:r>
              <a:rPr dirty="0"/>
              <a:t> </a:t>
            </a:r>
            <a:r>
              <a:rPr dirty="0" err="1"/>
              <a:t>gaat</a:t>
            </a:r>
            <a:r>
              <a:rPr dirty="0"/>
              <a:t> met </a:t>
            </a:r>
            <a:r>
              <a:rPr dirty="0" err="1"/>
              <a:t>jullie</a:t>
            </a:r>
            <a:r>
              <a:rPr dirty="0"/>
              <a:t> </a:t>
            </a:r>
            <a:r>
              <a:rPr dirty="0" err="1"/>
              <a:t>groepje</a:t>
            </a:r>
            <a:r>
              <a:rPr dirty="0"/>
              <a:t> mee?</a:t>
            </a:r>
          </a:p>
          <a:p>
            <a:pPr algn="ctr" defTabSz="457200">
              <a:lnSpc>
                <a:spcPct val="100000"/>
              </a:lnSpc>
              <a:spcBef>
                <a:spcPts val="0"/>
              </a:spcBef>
              <a:defRPr sz="2800">
                <a:solidFill>
                  <a:srgbClr val="011993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Dat </a:t>
            </a:r>
            <a:r>
              <a:rPr dirty="0" err="1"/>
              <a:t>spreken</a:t>
            </a:r>
            <a:r>
              <a:rPr dirty="0"/>
              <a:t> </a:t>
            </a:r>
            <a:r>
              <a:rPr dirty="0" err="1"/>
              <a:t>jullie</a:t>
            </a:r>
            <a:r>
              <a:rPr dirty="0"/>
              <a:t> op school met </a:t>
            </a:r>
            <a:r>
              <a:rPr dirty="0" err="1"/>
              <a:t>juf</a:t>
            </a:r>
            <a:r>
              <a:rPr dirty="0"/>
              <a:t> of </a:t>
            </a:r>
            <a:r>
              <a:rPr dirty="0" err="1"/>
              <a:t>meester</a:t>
            </a:r>
            <a:r>
              <a:rPr dirty="0"/>
              <a:t> </a:t>
            </a:r>
            <a:r>
              <a:rPr dirty="0" err="1"/>
              <a:t>af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dat</a:t>
            </a:r>
            <a:r>
              <a:rPr dirty="0"/>
              <a:t> </a:t>
            </a:r>
            <a:r>
              <a:rPr dirty="0" err="1"/>
              <a:t>gaat</a:t>
            </a:r>
            <a:r>
              <a:rPr dirty="0"/>
              <a:t> vast ok!           </a:t>
            </a:r>
          </a:p>
          <a:p>
            <a:pPr algn="ctr" defTabSz="457200">
              <a:lnSpc>
                <a:spcPct val="100000"/>
              </a:lnSpc>
              <a:spcBef>
                <a:spcPts val="0"/>
              </a:spcBef>
              <a:defRPr sz="2800">
                <a:solidFill>
                  <a:srgbClr val="011993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Samen </a:t>
            </a:r>
            <a:r>
              <a:rPr dirty="0" err="1"/>
              <a:t>gezellig</a:t>
            </a:r>
            <a:r>
              <a:rPr dirty="0"/>
              <a:t> </a:t>
            </a:r>
            <a:r>
              <a:rPr dirty="0" err="1"/>
              <a:t>kijken</a:t>
            </a:r>
            <a:r>
              <a:rPr dirty="0"/>
              <a:t>, </a:t>
            </a:r>
            <a:r>
              <a:rPr dirty="0" err="1"/>
              <a:t>doen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een</a:t>
            </a:r>
            <a:r>
              <a:rPr dirty="0"/>
              <a:t> </a:t>
            </a:r>
            <a:r>
              <a:rPr dirty="0" err="1"/>
              <a:t>eindje</a:t>
            </a:r>
            <a:r>
              <a:rPr dirty="0"/>
              <a:t> </a:t>
            </a:r>
            <a:r>
              <a:rPr dirty="0" err="1"/>
              <a:t>lopen</a:t>
            </a:r>
            <a:r>
              <a:rPr dirty="0"/>
              <a:t>.</a:t>
            </a:r>
          </a:p>
          <a:p>
            <a:pPr algn="ctr" defTabSz="457200">
              <a:lnSpc>
                <a:spcPct val="100000"/>
              </a:lnSpc>
              <a:spcBef>
                <a:spcPts val="0"/>
              </a:spcBef>
              <a:defRPr sz="2800">
                <a:solidFill>
                  <a:srgbClr val="011993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Wie van </a:t>
            </a:r>
            <a:r>
              <a:rPr dirty="0" err="1"/>
              <a:t>jullie</a:t>
            </a:r>
            <a:r>
              <a:rPr dirty="0"/>
              <a:t> </a:t>
            </a:r>
            <a:r>
              <a:rPr dirty="0" err="1"/>
              <a:t>maakt</a:t>
            </a:r>
            <a:r>
              <a:rPr dirty="0"/>
              <a:t> </a:t>
            </a:r>
            <a:r>
              <a:rPr dirty="0" err="1"/>
              <a:t>straks</a:t>
            </a:r>
            <a:r>
              <a:rPr dirty="0"/>
              <a:t> </a:t>
            </a:r>
            <a:r>
              <a:rPr dirty="0" err="1"/>
              <a:t>ook</a:t>
            </a:r>
            <a:r>
              <a:rPr dirty="0"/>
              <a:t> </a:t>
            </a:r>
            <a:r>
              <a:rPr dirty="0" err="1"/>
              <a:t>een</a:t>
            </a:r>
            <a:r>
              <a:rPr dirty="0"/>
              <a:t> </a:t>
            </a:r>
            <a:r>
              <a:rPr dirty="0" err="1"/>
              <a:t>doosje</a:t>
            </a:r>
            <a:r>
              <a:rPr dirty="0"/>
              <a:t> open?</a:t>
            </a:r>
          </a:p>
          <a:p>
            <a:pPr algn="ctr" defTabSz="457200">
              <a:lnSpc>
                <a:spcPct val="100000"/>
              </a:lnSpc>
              <a:spcBef>
                <a:spcPts val="0"/>
              </a:spcBef>
              <a:defRPr sz="2800">
                <a:solidFill>
                  <a:srgbClr val="011993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               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ongewerveld dier, dinosaurus, Fossiel, Ongewervelde zeedieren">
            <a:extLst>
              <a:ext uri="{FF2B5EF4-FFF2-40B4-BE49-F238E27FC236}">
                <a16:creationId xmlns:a16="http://schemas.microsoft.com/office/drawing/2014/main" id="{B12B030B-E139-1CF1-ACA5-FA569E714B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" y="0"/>
            <a:ext cx="24378458" cy="13716000"/>
          </a:xfrm>
          <a:prstGeom prst="rect">
            <a:avLst/>
          </a:prstGeom>
        </p:spPr>
      </p:pic>
      <p:sp>
        <p:nvSpPr>
          <p:cNvPr id="209" name="tekst, beeld en illustraties:…"/>
          <p:cNvSpPr txBox="1"/>
          <p:nvPr/>
        </p:nvSpPr>
        <p:spPr>
          <a:xfrm>
            <a:off x="1162904" y="8908946"/>
            <a:ext cx="2551372" cy="37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 sz="9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t>tekst, beeld en illustraties: 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9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t>vera damhuis ‘23</a:t>
            </a:r>
          </a:p>
        </p:txBody>
      </p:sp>
      <p:pic>
        <p:nvPicPr>
          <p:cNvPr id="211" name="pa mus.png" descr="pa mu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79283" flipH="1">
            <a:off x="9590637" y="4159803"/>
            <a:ext cx="7644986" cy="88207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Schermafbeelding 2024-04-25 om 13.06.32.png" descr="Schermafbeelding 2024-04-25 om 13.06.32.png"/>
          <p:cNvPicPr>
            <a:picLocks noChangeAspect="1"/>
          </p:cNvPicPr>
          <p:nvPr/>
        </p:nvPicPr>
        <p:blipFill>
          <a:blip r:embed="rId5"/>
          <a:srcRect l="1" t="62" b="66"/>
          <a:stretch>
            <a:fillRect/>
          </a:stretch>
        </p:blipFill>
        <p:spPr>
          <a:xfrm rot="1915551">
            <a:off x="15333360" y="6703691"/>
            <a:ext cx="7622382" cy="52855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414" y="0"/>
                </a:moveTo>
                <a:cubicBezTo>
                  <a:pt x="2397" y="0"/>
                  <a:pt x="1786" y="0"/>
                  <a:pt x="1379" y="245"/>
                </a:cubicBezTo>
                <a:cubicBezTo>
                  <a:pt x="792" y="553"/>
                  <a:pt x="329" y="1220"/>
                  <a:pt x="116" y="2066"/>
                </a:cubicBezTo>
                <a:cubicBezTo>
                  <a:pt x="58" y="2265"/>
                  <a:pt x="25" y="2515"/>
                  <a:pt x="0" y="2793"/>
                </a:cubicBezTo>
                <a:lnTo>
                  <a:pt x="0" y="18807"/>
                </a:lnTo>
                <a:cubicBezTo>
                  <a:pt x="25" y="19085"/>
                  <a:pt x="58" y="19334"/>
                  <a:pt x="116" y="19534"/>
                </a:cubicBezTo>
                <a:cubicBezTo>
                  <a:pt x="329" y="20380"/>
                  <a:pt x="792" y="21047"/>
                  <a:pt x="1379" y="21355"/>
                </a:cubicBezTo>
                <a:cubicBezTo>
                  <a:pt x="1786" y="21600"/>
                  <a:pt x="2397" y="21600"/>
                  <a:pt x="3414" y="21600"/>
                </a:cubicBezTo>
                <a:lnTo>
                  <a:pt x="18186" y="21600"/>
                </a:lnTo>
                <a:cubicBezTo>
                  <a:pt x="19203" y="21600"/>
                  <a:pt x="19814" y="21600"/>
                  <a:pt x="20221" y="21355"/>
                </a:cubicBezTo>
                <a:cubicBezTo>
                  <a:pt x="20808" y="21047"/>
                  <a:pt x="21271" y="20380"/>
                  <a:pt x="21484" y="19534"/>
                </a:cubicBezTo>
                <a:cubicBezTo>
                  <a:pt x="21542" y="19334"/>
                  <a:pt x="21575" y="19085"/>
                  <a:pt x="21600" y="18807"/>
                </a:cubicBezTo>
                <a:lnTo>
                  <a:pt x="21600" y="2793"/>
                </a:lnTo>
                <a:cubicBezTo>
                  <a:pt x="21575" y="2515"/>
                  <a:pt x="21542" y="2265"/>
                  <a:pt x="21484" y="2066"/>
                </a:cubicBezTo>
                <a:cubicBezTo>
                  <a:pt x="21271" y="1220"/>
                  <a:pt x="20808" y="553"/>
                  <a:pt x="20221" y="245"/>
                </a:cubicBezTo>
                <a:cubicBezTo>
                  <a:pt x="19814" y="0"/>
                  <a:pt x="19203" y="0"/>
                  <a:pt x="18186" y="0"/>
                </a:cubicBezTo>
                <a:lnTo>
                  <a:pt x="3414" y="0"/>
                </a:lnTo>
                <a:close/>
              </a:path>
            </a:pathLst>
          </a:custGeom>
          <a:ln w="101600">
            <a:solidFill>
              <a:srgbClr val="FF2F92"/>
            </a:solidFill>
            <a:miter lim="400000"/>
          </a:ln>
        </p:spPr>
      </p:pic>
      <p:sp>
        <p:nvSpPr>
          <p:cNvPr id="213" name="Tekstballon"/>
          <p:cNvSpPr/>
          <p:nvPr/>
        </p:nvSpPr>
        <p:spPr>
          <a:xfrm>
            <a:off x="3111067" y="634092"/>
            <a:ext cx="7979751" cy="6034429"/>
          </a:xfrm>
          <a:prstGeom prst="wedgeEllipseCallout">
            <a:avLst>
              <a:gd name="adj1" fmla="val 58840"/>
              <a:gd name="adj2" fmla="val 34003"/>
            </a:avLst>
          </a:prstGeom>
          <a:solidFill>
            <a:srgbClr val="FFFFFF">
              <a:alpha val="83350"/>
            </a:srgbClr>
          </a:solidFill>
          <a:ln w="38100">
            <a:solidFill>
              <a:srgbClr val="FF2F92">
                <a:alpha val="8335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20000"/>
              </a:lnSpc>
              <a:spcBef>
                <a:spcPts val="0"/>
              </a:spcBef>
              <a:defRPr sz="300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/>
          </a:p>
        </p:txBody>
      </p:sp>
      <p:sp>
        <p:nvSpPr>
          <p:cNvPr id="214" name="een kaart met opdrachten"/>
          <p:cNvSpPr txBox="1"/>
          <p:nvPr/>
        </p:nvSpPr>
        <p:spPr>
          <a:xfrm>
            <a:off x="12174939" y="634092"/>
            <a:ext cx="11031516" cy="902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457200">
              <a:lnSpc>
                <a:spcPct val="100000"/>
              </a:lnSpc>
              <a:spcBef>
                <a:spcPts val="0"/>
              </a:spcBef>
              <a:defRPr sz="52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r>
              <a:rPr dirty="0"/>
              <a:t>    </a:t>
            </a:r>
            <a:r>
              <a:rPr b="1" dirty="0" err="1"/>
              <a:t>een</a:t>
            </a:r>
            <a:r>
              <a:rPr b="1" dirty="0"/>
              <a:t> </a:t>
            </a:r>
            <a:r>
              <a:rPr b="1" dirty="0" err="1"/>
              <a:t>kaart</a:t>
            </a:r>
            <a:r>
              <a:rPr b="1" dirty="0"/>
              <a:t> met </a:t>
            </a:r>
            <a:r>
              <a:rPr b="1" dirty="0" err="1"/>
              <a:t>opdrachten</a:t>
            </a:r>
            <a:endParaRPr b="1" dirty="0"/>
          </a:p>
        </p:txBody>
      </p:sp>
      <p:sp>
        <p:nvSpPr>
          <p:cNvPr id="215" name="Kijk maar hier, bij de bak hoort  ook een kaart.…"/>
          <p:cNvSpPr txBox="1"/>
          <p:nvPr/>
        </p:nvSpPr>
        <p:spPr>
          <a:xfrm>
            <a:off x="4278462" y="1085497"/>
            <a:ext cx="5958150" cy="4780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ctr" defTabSz="457200">
              <a:lnSpc>
                <a:spcPct val="100000"/>
              </a:lnSpc>
              <a:spcBef>
                <a:spcPts val="0"/>
              </a:spcBef>
              <a:defRPr sz="52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endParaRPr dirty="0"/>
          </a:p>
          <a:p>
            <a:pPr algn="ctr" defTabSz="457200">
              <a:lnSpc>
                <a:spcPct val="100000"/>
              </a:lnSpc>
              <a:spcBef>
                <a:spcPts val="0"/>
              </a:spcBef>
              <a:defRPr sz="2800">
                <a:solidFill>
                  <a:srgbClr val="011993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 err="1"/>
              <a:t>Kijk</a:t>
            </a:r>
            <a:r>
              <a:rPr dirty="0"/>
              <a:t> maar </a:t>
            </a:r>
            <a:r>
              <a:rPr dirty="0" err="1"/>
              <a:t>hier</a:t>
            </a:r>
            <a:r>
              <a:rPr dirty="0"/>
              <a:t>, </a:t>
            </a:r>
            <a:r>
              <a:rPr dirty="0" err="1"/>
              <a:t>bij</a:t>
            </a:r>
            <a:r>
              <a:rPr dirty="0"/>
              <a:t> de </a:t>
            </a:r>
            <a:r>
              <a:rPr dirty="0" err="1"/>
              <a:t>bak</a:t>
            </a:r>
            <a:r>
              <a:rPr dirty="0"/>
              <a:t> </a:t>
            </a:r>
            <a:r>
              <a:rPr dirty="0" err="1"/>
              <a:t>hoort</a:t>
            </a:r>
            <a:r>
              <a:rPr dirty="0"/>
              <a:t>  </a:t>
            </a:r>
            <a:r>
              <a:rPr dirty="0" err="1"/>
              <a:t>ook</a:t>
            </a:r>
            <a:r>
              <a:rPr dirty="0"/>
              <a:t> </a:t>
            </a:r>
            <a:r>
              <a:rPr dirty="0" err="1"/>
              <a:t>een</a:t>
            </a:r>
            <a:r>
              <a:rPr dirty="0"/>
              <a:t> </a:t>
            </a:r>
            <a:r>
              <a:rPr dirty="0" err="1"/>
              <a:t>kaart</a:t>
            </a:r>
            <a:r>
              <a:rPr dirty="0"/>
              <a:t>. </a:t>
            </a:r>
          </a:p>
          <a:p>
            <a:pPr algn="ctr" defTabSz="457200">
              <a:lnSpc>
                <a:spcPct val="100000"/>
              </a:lnSpc>
              <a:spcBef>
                <a:spcPts val="0"/>
              </a:spcBef>
              <a:defRPr sz="2800">
                <a:solidFill>
                  <a:srgbClr val="011993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Met </a:t>
            </a:r>
            <a:r>
              <a:rPr dirty="0" err="1"/>
              <a:t>soms</a:t>
            </a:r>
            <a:r>
              <a:rPr dirty="0"/>
              <a:t> </a:t>
            </a:r>
            <a:r>
              <a:rPr dirty="0" err="1"/>
              <a:t>een</a:t>
            </a:r>
            <a:r>
              <a:rPr dirty="0"/>
              <a:t> </a:t>
            </a:r>
            <a:r>
              <a:rPr dirty="0" err="1"/>
              <a:t>verhaaltje</a:t>
            </a:r>
            <a:r>
              <a:rPr dirty="0"/>
              <a:t> over </a:t>
            </a:r>
            <a:r>
              <a:rPr dirty="0" err="1"/>
              <a:t>een</a:t>
            </a:r>
            <a:r>
              <a:rPr dirty="0"/>
              <a:t> </a:t>
            </a:r>
            <a:r>
              <a:rPr dirty="0" err="1"/>
              <a:t>dier</a:t>
            </a:r>
            <a:r>
              <a:rPr dirty="0"/>
              <a:t> </a:t>
            </a:r>
            <a:r>
              <a:rPr dirty="0" err="1"/>
              <a:t>zijn</a:t>
            </a:r>
            <a:r>
              <a:rPr dirty="0"/>
              <a:t> </a:t>
            </a:r>
            <a:r>
              <a:rPr dirty="0" err="1"/>
              <a:t>neus</a:t>
            </a:r>
            <a:r>
              <a:rPr dirty="0"/>
              <a:t>, </a:t>
            </a:r>
            <a:r>
              <a:rPr dirty="0" err="1"/>
              <a:t>tand</a:t>
            </a:r>
            <a:r>
              <a:rPr dirty="0"/>
              <a:t> of </a:t>
            </a:r>
            <a:r>
              <a:rPr dirty="0" err="1"/>
              <a:t>staart</a:t>
            </a:r>
            <a:r>
              <a:rPr dirty="0"/>
              <a:t>.</a:t>
            </a:r>
          </a:p>
          <a:p>
            <a:pPr algn="ctr" defTabSz="457200">
              <a:lnSpc>
                <a:spcPct val="100000"/>
              </a:lnSpc>
              <a:spcBef>
                <a:spcPts val="0"/>
              </a:spcBef>
              <a:defRPr sz="2800">
                <a:solidFill>
                  <a:srgbClr val="011993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 err="1"/>
              <a:t>Jij</a:t>
            </a:r>
            <a:r>
              <a:rPr dirty="0"/>
              <a:t> </a:t>
            </a:r>
            <a:r>
              <a:rPr dirty="0" err="1"/>
              <a:t>weet</a:t>
            </a:r>
            <a:r>
              <a:rPr dirty="0"/>
              <a:t> al heel </a:t>
            </a:r>
            <a:r>
              <a:rPr dirty="0" err="1"/>
              <a:t>veel</a:t>
            </a:r>
            <a:r>
              <a:rPr lang="nl-NL"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straks</a:t>
            </a:r>
            <a:r>
              <a:rPr dirty="0"/>
              <a:t> </a:t>
            </a:r>
            <a:r>
              <a:rPr dirty="0" err="1"/>
              <a:t>weet</a:t>
            </a:r>
            <a:r>
              <a:rPr dirty="0"/>
              <a:t> je </a:t>
            </a:r>
            <a:r>
              <a:rPr dirty="0" err="1"/>
              <a:t>nog</a:t>
            </a:r>
            <a:r>
              <a:rPr dirty="0"/>
              <a:t> </a:t>
            </a:r>
            <a:r>
              <a:rPr dirty="0" err="1"/>
              <a:t>meer</a:t>
            </a:r>
            <a:r>
              <a:rPr dirty="0"/>
              <a:t>. </a:t>
            </a:r>
          </a:p>
          <a:p>
            <a:pPr algn="ctr" defTabSz="457200">
              <a:lnSpc>
                <a:spcPct val="100000"/>
              </a:lnSpc>
              <a:spcBef>
                <a:spcPts val="0"/>
              </a:spcBef>
              <a:defRPr sz="2800">
                <a:solidFill>
                  <a:srgbClr val="011993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Als je </a:t>
            </a:r>
            <a:r>
              <a:rPr dirty="0" err="1"/>
              <a:t>thuis</a:t>
            </a:r>
            <a:r>
              <a:rPr dirty="0"/>
              <a:t> </a:t>
            </a:r>
            <a:r>
              <a:rPr dirty="0" err="1"/>
              <a:t>komt</a:t>
            </a:r>
            <a:r>
              <a:rPr dirty="0"/>
              <a:t> </a:t>
            </a:r>
            <a:r>
              <a:rPr dirty="0" err="1"/>
              <a:t>kun</a:t>
            </a:r>
            <a:r>
              <a:rPr dirty="0"/>
              <a:t> </a:t>
            </a:r>
            <a:r>
              <a:rPr dirty="0" err="1"/>
              <a:t>jij</a:t>
            </a:r>
            <a:r>
              <a:rPr dirty="0"/>
              <a:t> dan </a:t>
            </a:r>
            <a:r>
              <a:rPr dirty="0" err="1"/>
              <a:t>vertellen</a:t>
            </a:r>
            <a:r>
              <a:rPr dirty="0"/>
              <a:t> </a:t>
            </a:r>
            <a:r>
              <a:rPr dirty="0" err="1"/>
              <a:t>waar</a:t>
            </a:r>
            <a:r>
              <a:rPr dirty="0"/>
              <a:t> je </a:t>
            </a:r>
            <a:r>
              <a:rPr dirty="0" err="1"/>
              <a:t>geweest</a:t>
            </a:r>
            <a:r>
              <a:rPr dirty="0"/>
              <a:t> bent </a:t>
            </a:r>
          </a:p>
          <a:p>
            <a:pPr algn="ctr" defTabSz="457200">
              <a:lnSpc>
                <a:spcPct val="100000"/>
              </a:lnSpc>
              <a:spcBef>
                <a:spcPts val="0"/>
              </a:spcBef>
              <a:defRPr sz="2800">
                <a:solidFill>
                  <a:srgbClr val="011993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 err="1"/>
              <a:t>deze</a:t>
            </a:r>
            <a:r>
              <a:rPr dirty="0"/>
              <a:t> </a:t>
            </a:r>
            <a:r>
              <a:rPr dirty="0" err="1"/>
              <a:t>keer</a:t>
            </a:r>
            <a:r>
              <a:rPr dirty="0"/>
              <a:t>?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IMG_0219.jpeg" descr="IMG_0219.jpeg"/>
          <p:cNvPicPr>
            <a:picLocks noChangeAspect="1"/>
          </p:cNvPicPr>
          <p:nvPr/>
        </p:nvPicPr>
        <p:blipFill>
          <a:blip r:embed="rId4"/>
          <a:srcRect t="7983" r="2284" b="3141"/>
          <a:stretch>
            <a:fillRect/>
          </a:stretch>
        </p:blipFill>
        <p:spPr>
          <a:xfrm>
            <a:off x="3377775" y="1233801"/>
            <a:ext cx="17972883" cy="122606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5" y="0"/>
                </a:moveTo>
                <a:cubicBezTo>
                  <a:pt x="753" y="0"/>
                  <a:pt x="565" y="0"/>
                  <a:pt x="440" y="77"/>
                </a:cubicBezTo>
                <a:cubicBezTo>
                  <a:pt x="260" y="173"/>
                  <a:pt x="118" y="381"/>
                  <a:pt x="52" y="645"/>
                </a:cubicBezTo>
                <a:cubicBezTo>
                  <a:pt x="0" y="828"/>
                  <a:pt x="0" y="1103"/>
                  <a:pt x="0" y="1562"/>
                </a:cubicBezTo>
                <a:lnTo>
                  <a:pt x="0" y="20038"/>
                </a:lnTo>
                <a:cubicBezTo>
                  <a:pt x="0" y="20497"/>
                  <a:pt x="0" y="20772"/>
                  <a:pt x="52" y="20955"/>
                </a:cubicBezTo>
                <a:cubicBezTo>
                  <a:pt x="118" y="21219"/>
                  <a:pt x="260" y="21427"/>
                  <a:pt x="440" y="21523"/>
                </a:cubicBezTo>
                <a:cubicBezTo>
                  <a:pt x="565" y="21600"/>
                  <a:pt x="753" y="21600"/>
                  <a:pt x="1065" y="21600"/>
                </a:cubicBezTo>
                <a:lnTo>
                  <a:pt x="20535" y="21600"/>
                </a:lnTo>
                <a:cubicBezTo>
                  <a:pt x="20847" y="21600"/>
                  <a:pt x="21035" y="21600"/>
                  <a:pt x="21160" y="21523"/>
                </a:cubicBezTo>
                <a:cubicBezTo>
                  <a:pt x="21340" y="21427"/>
                  <a:pt x="21482" y="21219"/>
                  <a:pt x="21548" y="20955"/>
                </a:cubicBezTo>
                <a:cubicBezTo>
                  <a:pt x="21600" y="20772"/>
                  <a:pt x="21600" y="20497"/>
                  <a:pt x="21600" y="20038"/>
                </a:cubicBezTo>
                <a:lnTo>
                  <a:pt x="21600" y="1562"/>
                </a:lnTo>
                <a:cubicBezTo>
                  <a:pt x="21600" y="1103"/>
                  <a:pt x="21600" y="828"/>
                  <a:pt x="21548" y="645"/>
                </a:cubicBezTo>
                <a:cubicBezTo>
                  <a:pt x="21482" y="381"/>
                  <a:pt x="21340" y="173"/>
                  <a:pt x="21160" y="77"/>
                </a:cubicBezTo>
                <a:cubicBezTo>
                  <a:pt x="21035" y="0"/>
                  <a:pt x="20847" y="0"/>
                  <a:pt x="20535" y="0"/>
                </a:cubicBezTo>
                <a:lnTo>
                  <a:pt x="1065" y="0"/>
                </a:lnTo>
                <a:close/>
              </a:path>
            </a:pathLst>
          </a:custGeom>
          <a:ln w="38100">
            <a:solidFill>
              <a:srgbClr val="FF2F92"/>
            </a:solidFill>
            <a:miter lim="400000"/>
          </a:ln>
        </p:spPr>
      </p:pic>
      <p:pic>
        <p:nvPicPr>
          <p:cNvPr id="218" name="pa mus.png" descr="pa mu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278">
            <a:off x="15803928" y="7552532"/>
            <a:ext cx="4884490" cy="55938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Lytse Draak.png" descr="Lytse Draak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85435" y="5140992"/>
            <a:ext cx="3222254" cy="30936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supermus prentenboek.png" descr="supermus prentenboek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265060" flipH="1">
            <a:off x="9564154" y="9259513"/>
            <a:ext cx="2854602" cy="4039120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Tekstballon"/>
          <p:cNvSpPr/>
          <p:nvPr/>
        </p:nvSpPr>
        <p:spPr>
          <a:xfrm>
            <a:off x="476680" y="7199603"/>
            <a:ext cx="8928297" cy="6602357"/>
          </a:xfrm>
          <a:prstGeom prst="wedgeEllipseCallout">
            <a:avLst>
              <a:gd name="adj1" fmla="val 60970"/>
              <a:gd name="adj2" fmla="val -2023"/>
            </a:avLst>
          </a:prstGeom>
          <a:solidFill>
            <a:srgbClr val="FFFFFF"/>
          </a:solidFill>
          <a:ln w="38100">
            <a:solidFill>
              <a:srgbClr val="FF2F92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20000"/>
              </a:lnSpc>
              <a:spcBef>
                <a:spcPts val="0"/>
              </a:spcBef>
              <a:defRPr sz="300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/>
          </a:p>
        </p:txBody>
      </p:sp>
      <p:sp>
        <p:nvSpPr>
          <p:cNvPr id="222" name="Tekstballon"/>
          <p:cNvSpPr/>
          <p:nvPr/>
        </p:nvSpPr>
        <p:spPr>
          <a:xfrm>
            <a:off x="20162361" y="5744211"/>
            <a:ext cx="4518138" cy="4394938"/>
          </a:xfrm>
          <a:prstGeom prst="wedgeEllipseCallout">
            <a:avLst>
              <a:gd name="adj1" fmla="val -78516"/>
              <a:gd name="adj2" fmla="val 11547"/>
            </a:avLst>
          </a:prstGeom>
          <a:solidFill>
            <a:srgbClr val="FFFFFF"/>
          </a:solidFill>
          <a:ln w="38100">
            <a:solidFill>
              <a:srgbClr val="FF2F92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20000"/>
              </a:lnSpc>
              <a:spcBef>
                <a:spcPts val="0"/>
              </a:spcBef>
              <a:defRPr sz="300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/>
          </a:p>
        </p:txBody>
      </p:sp>
      <p:sp>
        <p:nvSpPr>
          <p:cNvPr id="223" name="Tekstballon"/>
          <p:cNvSpPr/>
          <p:nvPr/>
        </p:nvSpPr>
        <p:spPr>
          <a:xfrm>
            <a:off x="8331026" y="462388"/>
            <a:ext cx="5320818" cy="4944465"/>
          </a:xfrm>
          <a:prstGeom prst="wedgeEllipseCallout">
            <a:avLst>
              <a:gd name="adj1" fmla="val 32027"/>
              <a:gd name="adj2" fmla="val 52800"/>
            </a:avLst>
          </a:prstGeom>
          <a:solidFill>
            <a:srgbClr val="FFFFFF"/>
          </a:solidFill>
          <a:ln w="38100">
            <a:solidFill>
              <a:srgbClr val="FF2F92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20000"/>
              </a:lnSpc>
              <a:spcBef>
                <a:spcPts val="0"/>
              </a:spcBef>
              <a:defRPr sz="300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/>
          </a:p>
        </p:txBody>
      </p:sp>
      <p:sp>
        <p:nvSpPr>
          <p:cNvPr id="224" name="weer naar huis…dag,dag, tot gauw!"/>
          <p:cNvSpPr txBox="1"/>
          <p:nvPr/>
        </p:nvSpPr>
        <p:spPr>
          <a:xfrm>
            <a:off x="11890116" y="68429"/>
            <a:ext cx="12712111" cy="902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 sz="52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rPr dirty="0"/>
              <a:t>    </a:t>
            </a:r>
            <a:r>
              <a:rPr sz="4400" b="1" dirty="0" err="1"/>
              <a:t>weer</a:t>
            </a:r>
            <a:r>
              <a:rPr sz="4400" b="1" dirty="0"/>
              <a:t> </a:t>
            </a:r>
            <a:r>
              <a:rPr sz="4400" b="1" dirty="0" err="1"/>
              <a:t>naar</a:t>
            </a:r>
            <a:r>
              <a:rPr sz="4400" b="1" dirty="0"/>
              <a:t> huis…</a:t>
            </a:r>
            <a:r>
              <a:rPr sz="4400" b="1" dirty="0" err="1"/>
              <a:t>dag,dag</a:t>
            </a:r>
            <a:r>
              <a:rPr sz="4400" b="1" dirty="0"/>
              <a:t>, tot </a:t>
            </a:r>
            <a:r>
              <a:rPr sz="4400" b="1" dirty="0" err="1"/>
              <a:t>gauw</a:t>
            </a:r>
            <a:r>
              <a:rPr sz="4400" b="1" dirty="0"/>
              <a:t>!</a:t>
            </a:r>
          </a:p>
        </p:txBody>
      </p:sp>
      <p:pic>
        <p:nvPicPr>
          <p:cNvPr id="225" name="NMF_Logo_CMYK2-02.png" descr="NMF_Logo_CMYK2-0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217" y="400236"/>
            <a:ext cx="3093606" cy="3093606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Ja Lytse Draak, dat is een goed idee.          Samen spelen is gezellig, ik neem mijn tekenboek mee.…"/>
          <p:cNvSpPr txBox="1"/>
          <p:nvPr/>
        </p:nvSpPr>
        <p:spPr>
          <a:xfrm>
            <a:off x="1083390" y="8295049"/>
            <a:ext cx="7641244" cy="44114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ctr" defTabSz="457200">
              <a:lnSpc>
                <a:spcPct val="100000"/>
              </a:lnSpc>
              <a:spcBef>
                <a:spcPts val="0"/>
              </a:spcBef>
              <a:defRPr sz="2800">
                <a:solidFill>
                  <a:srgbClr val="011993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Ja </a:t>
            </a:r>
            <a:r>
              <a:rPr dirty="0" err="1"/>
              <a:t>Lytse</a:t>
            </a:r>
            <a:r>
              <a:rPr dirty="0"/>
              <a:t> Draak, </a:t>
            </a:r>
            <a:r>
              <a:rPr dirty="0" err="1"/>
              <a:t>dat</a:t>
            </a:r>
            <a:r>
              <a:rPr dirty="0"/>
              <a:t> is </a:t>
            </a:r>
            <a:r>
              <a:rPr dirty="0" err="1"/>
              <a:t>een</a:t>
            </a:r>
            <a:r>
              <a:rPr dirty="0"/>
              <a:t> </a:t>
            </a:r>
            <a:r>
              <a:rPr dirty="0" err="1"/>
              <a:t>goed</a:t>
            </a:r>
            <a:r>
              <a:rPr dirty="0"/>
              <a:t> idee.          Samen </a:t>
            </a:r>
            <a:r>
              <a:rPr dirty="0" err="1"/>
              <a:t>spelen</a:t>
            </a:r>
            <a:r>
              <a:rPr dirty="0"/>
              <a:t> is </a:t>
            </a:r>
            <a:r>
              <a:rPr dirty="0" err="1"/>
              <a:t>gezellig</a:t>
            </a:r>
            <a:r>
              <a:rPr dirty="0"/>
              <a:t>, </a:t>
            </a:r>
            <a:r>
              <a:rPr dirty="0" err="1"/>
              <a:t>ik</a:t>
            </a:r>
            <a:r>
              <a:rPr dirty="0"/>
              <a:t> neem </a:t>
            </a:r>
            <a:r>
              <a:rPr dirty="0" err="1"/>
              <a:t>mijn</a:t>
            </a:r>
            <a:r>
              <a:rPr dirty="0"/>
              <a:t> </a:t>
            </a:r>
            <a:r>
              <a:rPr dirty="0" err="1"/>
              <a:t>tekenboek</a:t>
            </a:r>
            <a:r>
              <a:rPr dirty="0"/>
              <a:t> mee.</a:t>
            </a:r>
          </a:p>
          <a:p>
            <a:pPr algn="ctr" defTabSz="457200">
              <a:lnSpc>
                <a:spcPct val="100000"/>
              </a:lnSpc>
              <a:spcBef>
                <a:spcPts val="0"/>
              </a:spcBef>
              <a:defRPr sz="2800">
                <a:solidFill>
                  <a:srgbClr val="011993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Dag </a:t>
            </a:r>
            <a:r>
              <a:rPr dirty="0" err="1"/>
              <a:t>papamus</a:t>
            </a:r>
            <a:r>
              <a:rPr dirty="0"/>
              <a:t>, </a:t>
            </a:r>
            <a:r>
              <a:rPr dirty="0" err="1"/>
              <a:t>ik</a:t>
            </a:r>
            <a:r>
              <a:rPr dirty="0"/>
              <a:t> ga </a:t>
            </a:r>
            <a:r>
              <a:rPr dirty="0" err="1"/>
              <a:t>weer</a:t>
            </a:r>
            <a:r>
              <a:rPr dirty="0"/>
              <a:t> met je mee </a:t>
            </a:r>
          </a:p>
          <a:p>
            <a:pPr algn="ctr" defTabSz="457200">
              <a:lnSpc>
                <a:spcPct val="100000"/>
              </a:lnSpc>
              <a:spcBef>
                <a:spcPts val="0"/>
              </a:spcBef>
              <a:defRPr sz="2800">
                <a:solidFill>
                  <a:srgbClr val="011993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 err="1"/>
              <a:t>naar</a:t>
            </a:r>
            <a:r>
              <a:rPr dirty="0"/>
              <a:t> huis!</a:t>
            </a:r>
          </a:p>
          <a:p>
            <a:pPr algn="ctr" defTabSz="457200">
              <a:lnSpc>
                <a:spcPct val="100000"/>
              </a:lnSpc>
              <a:spcBef>
                <a:spcPts val="0"/>
              </a:spcBef>
              <a:defRPr sz="2800">
                <a:solidFill>
                  <a:srgbClr val="011993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Het was </a:t>
            </a:r>
            <a:r>
              <a:rPr dirty="0" err="1"/>
              <a:t>hier</a:t>
            </a:r>
            <a:r>
              <a:rPr dirty="0"/>
              <a:t> zo </a:t>
            </a:r>
            <a:r>
              <a:rPr dirty="0" err="1"/>
              <a:t>leuk</a:t>
            </a:r>
            <a:r>
              <a:rPr dirty="0"/>
              <a:t>, </a:t>
            </a:r>
            <a:r>
              <a:rPr dirty="0" err="1"/>
              <a:t>ik</a:t>
            </a:r>
            <a:r>
              <a:rPr dirty="0"/>
              <a:t> zag </a:t>
            </a:r>
            <a:r>
              <a:rPr dirty="0" err="1"/>
              <a:t>een</a:t>
            </a:r>
            <a:r>
              <a:rPr dirty="0"/>
              <a:t> </a:t>
            </a:r>
            <a:r>
              <a:rPr dirty="0" err="1"/>
              <a:t>potvis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   </a:t>
            </a:r>
            <a:r>
              <a:rPr dirty="0" err="1"/>
              <a:t>ook</a:t>
            </a:r>
            <a:r>
              <a:rPr dirty="0"/>
              <a:t> </a:t>
            </a:r>
            <a:r>
              <a:rPr dirty="0" err="1"/>
              <a:t>een</a:t>
            </a:r>
            <a:r>
              <a:rPr dirty="0"/>
              <a:t> </a:t>
            </a:r>
            <a:r>
              <a:rPr dirty="0" err="1"/>
              <a:t>kleine</a:t>
            </a:r>
            <a:r>
              <a:rPr dirty="0"/>
              <a:t> </a:t>
            </a:r>
            <a:r>
              <a:rPr dirty="0" err="1"/>
              <a:t>muis</a:t>
            </a:r>
            <a:r>
              <a:rPr dirty="0"/>
              <a:t>.</a:t>
            </a:r>
          </a:p>
          <a:p>
            <a:pPr algn="ctr" defTabSz="457200">
              <a:lnSpc>
                <a:spcPct val="100000"/>
              </a:lnSpc>
              <a:spcBef>
                <a:spcPts val="0"/>
              </a:spcBef>
              <a:defRPr sz="2800">
                <a:solidFill>
                  <a:srgbClr val="011993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En </a:t>
            </a:r>
            <a:r>
              <a:rPr dirty="0" err="1"/>
              <a:t>jullie</a:t>
            </a:r>
            <a:r>
              <a:rPr dirty="0"/>
              <a:t> </a:t>
            </a:r>
            <a:r>
              <a:rPr dirty="0" err="1"/>
              <a:t>kinderen</a:t>
            </a:r>
            <a:r>
              <a:rPr dirty="0"/>
              <a:t>? </a:t>
            </a:r>
            <a:r>
              <a:rPr dirty="0" err="1"/>
              <a:t>Jullie</a:t>
            </a:r>
            <a:r>
              <a:rPr dirty="0"/>
              <a:t> </a:t>
            </a:r>
            <a:r>
              <a:rPr dirty="0" err="1"/>
              <a:t>komen</a:t>
            </a:r>
            <a:r>
              <a:rPr dirty="0"/>
              <a:t> </a:t>
            </a:r>
            <a:r>
              <a:rPr dirty="0" err="1"/>
              <a:t>hier</a:t>
            </a:r>
            <a:r>
              <a:rPr dirty="0"/>
              <a:t> al heel </a:t>
            </a:r>
            <a:r>
              <a:rPr dirty="0" err="1"/>
              <a:t>snel</a:t>
            </a:r>
            <a:r>
              <a:rPr dirty="0"/>
              <a:t>? </a:t>
            </a:r>
            <a:r>
              <a:rPr dirty="0" err="1"/>
              <a:t>Hebben</a:t>
            </a:r>
            <a:r>
              <a:rPr dirty="0"/>
              <a:t> </a:t>
            </a:r>
            <a:r>
              <a:rPr dirty="0" err="1"/>
              <a:t>jullie</a:t>
            </a:r>
            <a:r>
              <a:rPr dirty="0"/>
              <a:t> er al zin in?                         </a:t>
            </a:r>
            <a:r>
              <a:rPr dirty="0" err="1"/>
              <a:t>Ik</a:t>
            </a:r>
            <a:r>
              <a:rPr dirty="0"/>
              <a:t> </a:t>
            </a:r>
            <a:r>
              <a:rPr dirty="0" err="1"/>
              <a:t>denk</a:t>
            </a:r>
            <a:r>
              <a:rPr dirty="0"/>
              <a:t> van </a:t>
            </a:r>
            <a:r>
              <a:rPr dirty="0" err="1"/>
              <a:t>wel</a:t>
            </a:r>
            <a:r>
              <a:rPr dirty="0"/>
              <a:t>!             </a:t>
            </a:r>
          </a:p>
        </p:txBody>
      </p:sp>
      <p:sp>
        <p:nvSpPr>
          <p:cNvPr id="227" name="Dag dag Pappamus en Supermus, hier van mij een dikke kus 💋!…"/>
          <p:cNvSpPr txBox="1"/>
          <p:nvPr/>
        </p:nvSpPr>
        <p:spPr>
          <a:xfrm>
            <a:off x="9107742" y="462388"/>
            <a:ext cx="3988997" cy="43499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ctr" defTabSz="457200">
              <a:lnSpc>
                <a:spcPct val="100000"/>
              </a:lnSpc>
              <a:spcBef>
                <a:spcPts val="0"/>
              </a:spcBef>
              <a:defRPr sz="52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endParaRPr dirty="0"/>
          </a:p>
          <a:p>
            <a:pPr algn="ctr" defTabSz="457200">
              <a:lnSpc>
                <a:spcPct val="100000"/>
              </a:lnSpc>
              <a:spcBef>
                <a:spcPts val="0"/>
              </a:spcBef>
              <a:defRPr sz="2800">
                <a:solidFill>
                  <a:srgbClr val="011993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Dag </a:t>
            </a:r>
            <a:r>
              <a:rPr dirty="0" err="1"/>
              <a:t>dag</a:t>
            </a:r>
            <a:r>
              <a:rPr dirty="0"/>
              <a:t> </a:t>
            </a:r>
            <a:r>
              <a:rPr dirty="0" err="1"/>
              <a:t>Papamus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Supermus</a:t>
            </a:r>
            <a:r>
              <a:rPr dirty="0"/>
              <a:t>, </a:t>
            </a:r>
            <a:r>
              <a:rPr dirty="0" err="1"/>
              <a:t>hier</a:t>
            </a:r>
            <a:r>
              <a:rPr dirty="0"/>
              <a:t> van </a:t>
            </a:r>
            <a:r>
              <a:rPr dirty="0" err="1"/>
              <a:t>mij</a:t>
            </a:r>
            <a:r>
              <a:rPr dirty="0"/>
              <a:t> </a:t>
            </a:r>
            <a:r>
              <a:rPr dirty="0" err="1"/>
              <a:t>een</a:t>
            </a:r>
            <a:r>
              <a:rPr dirty="0"/>
              <a:t> </a:t>
            </a:r>
            <a:r>
              <a:rPr dirty="0" err="1"/>
              <a:t>dikke</a:t>
            </a:r>
            <a:r>
              <a:rPr dirty="0"/>
              <a:t> </a:t>
            </a:r>
            <a:r>
              <a:rPr dirty="0" err="1"/>
              <a:t>kus</a:t>
            </a:r>
            <a:r>
              <a:rPr dirty="0"/>
              <a:t> 💋!</a:t>
            </a:r>
          </a:p>
          <a:p>
            <a:pPr algn="ctr" defTabSz="457200">
              <a:lnSpc>
                <a:spcPct val="100000"/>
              </a:lnSpc>
              <a:spcBef>
                <a:spcPts val="0"/>
              </a:spcBef>
              <a:defRPr sz="2800">
                <a:solidFill>
                  <a:srgbClr val="011993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 err="1"/>
              <a:t>Zie</a:t>
            </a:r>
            <a:r>
              <a:rPr dirty="0"/>
              <a:t> </a:t>
            </a:r>
            <a:r>
              <a:rPr dirty="0" err="1"/>
              <a:t>ik</a:t>
            </a:r>
            <a:r>
              <a:rPr dirty="0"/>
              <a:t> </a:t>
            </a:r>
            <a:r>
              <a:rPr dirty="0" err="1"/>
              <a:t>jullie</a:t>
            </a:r>
            <a:r>
              <a:rPr dirty="0"/>
              <a:t> </a:t>
            </a:r>
            <a:r>
              <a:rPr dirty="0" err="1"/>
              <a:t>gauw</a:t>
            </a:r>
            <a:r>
              <a:rPr dirty="0"/>
              <a:t> </a:t>
            </a:r>
            <a:r>
              <a:rPr dirty="0" err="1"/>
              <a:t>weer</a:t>
            </a:r>
            <a:r>
              <a:rPr dirty="0"/>
              <a:t>?</a:t>
            </a:r>
          </a:p>
          <a:p>
            <a:pPr algn="ctr" defTabSz="457200">
              <a:lnSpc>
                <a:spcPct val="100000"/>
              </a:lnSpc>
              <a:spcBef>
                <a:spcPts val="0"/>
              </a:spcBef>
              <a:defRPr sz="2800">
                <a:solidFill>
                  <a:srgbClr val="011993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Of </a:t>
            </a:r>
            <a:r>
              <a:rPr dirty="0" err="1"/>
              <a:t>speel</a:t>
            </a:r>
            <a:r>
              <a:rPr dirty="0"/>
              <a:t> </a:t>
            </a:r>
            <a:r>
              <a:rPr dirty="0" err="1"/>
              <a:t>ik</a:t>
            </a:r>
            <a:r>
              <a:rPr dirty="0"/>
              <a:t> </a:t>
            </a:r>
            <a:r>
              <a:rPr dirty="0" err="1"/>
              <a:t>eerst</a:t>
            </a:r>
            <a:r>
              <a:rPr dirty="0"/>
              <a:t> </a:t>
            </a:r>
            <a:r>
              <a:rPr dirty="0" err="1"/>
              <a:t>bij</a:t>
            </a:r>
            <a:r>
              <a:rPr dirty="0"/>
              <a:t> </a:t>
            </a:r>
            <a:r>
              <a:rPr dirty="0" err="1"/>
              <a:t>jou</a:t>
            </a:r>
            <a:r>
              <a:rPr dirty="0"/>
              <a:t> </a:t>
            </a:r>
            <a:r>
              <a:rPr dirty="0" err="1"/>
              <a:t>Supermus</a:t>
            </a:r>
            <a:r>
              <a:rPr dirty="0"/>
              <a:t>, de </a:t>
            </a:r>
            <a:r>
              <a:rPr dirty="0" err="1"/>
              <a:t>volgende</a:t>
            </a:r>
            <a:r>
              <a:rPr dirty="0"/>
              <a:t> </a:t>
            </a:r>
            <a:r>
              <a:rPr dirty="0" err="1"/>
              <a:t>keer</a:t>
            </a:r>
            <a:r>
              <a:rPr dirty="0"/>
              <a:t>?                       </a:t>
            </a:r>
          </a:p>
        </p:txBody>
      </p:sp>
      <p:sp>
        <p:nvSpPr>
          <p:cNvPr id="228" name="Hoi allemaal in…"/>
          <p:cNvSpPr txBox="1"/>
          <p:nvPr/>
        </p:nvSpPr>
        <p:spPr>
          <a:xfrm>
            <a:off x="20399735" y="5949059"/>
            <a:ext cx="3988997" cy="37994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ctr" defTabSz="457200">
              <a:lnSpc>
                <a:spcPct val="100000"/>
              </a:lnSpc>
              <a:spcBef>
                <a:spcPts val="0"/>
              </a:spcBef>
              <a:defRPr sz="52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endParaRPr dirty="0"/>
          </a:p>
          <a:p>
            <a:pPr algn="ctr" defTabSz="457200">
              <a:lnSpc>
                <a:spcPct val="100000"/>
              </a:lnSpc>
              <a:spcBef>
                <a:spcPts val="0"/>
              </a:spcBef>
              <a:defRPr sz="2800">
                <a:solidFill>
                  <a:srgbClr val="011993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Hoi </a:t>
            </a:r>
            <a:r>
              <a:rPr dirty="0" err="1"/>
              <a:t>allemaal</a:t>
            </a:r>
            <a:r>
              <a:rPr dirty="0"/>
              <a:t> in </a:t>
            </a:r>
          </a:p>
          <a:p>
            <a:pPr algn="ctr" defTabSz="457200">
              <a:lnSpc>
                <a:spcPct val="100000"/>
              </a:lnSpc>
              <a:spcBef>
                <a:spcPts val="0"/>
              </a:spcBef>
              <a:defRPr sz="2800">
                <a:solidFill>
                  <a:srgbClr val="011993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 err="1"/>
              <a:t>jullie</a:t>
            </a:r>
            <a:r>
              <a:rPr dirty="0"/>
              <a:t> </a:t>
            </a:r>
            <a:r>
              <a:rPr dirty="0" err="1"/>
              <a:t>groep</a:t>
            </a:r>
            <a:r>
              <a:rPr dirty="0"/>
              <a:t>. </a:t>
            </a:r>
          </a:p>
          <a:p>
            <a:pPr algn="ctr" defTabSz="457200">
              <a:lnSpc>
                <a:spcPct val="100000"/>
              </a:lnSpc>
              <a:spcBef>
                <a:spcPts val="0"/>
              </a:spcBef>
              <a:defRPr sz="2800">
                <a:solidFill>
                  <a:srgbClr val="011993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We </a:t>
            </a:r>
            <a:r>
              <a:rPr dirty="0" err="1"/>
              <a:t>zwaaien</a:t>
            </a:r>
            <a:r>
              <a:rPr dirty="0"/>
              <a:t> </a:t>
            </a:r>
            <a:r>
              <a:rPr dirty="0" err="1"/>
              <a:t>jullie</a:t>
            </a:r>
            <a:r>
              <a:rPr dirty="0"/>
              <a:t> </a:t>
            </a:r>
            <a:r>
              <a:rPr dirty="0" err="1"/>
              <a:t>uit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zeggen</a:t>
            </a:r>
            <a:r>
              <a:rPr dirty="0"/>
              <a:t> </a:t>
            </a:r>
            <a:r>
              <a:rPr dirty="0" err="1"/>
              <a:t>samen</a:t>
            </a:r>
            <a:r>
              <a:rPr dirty="0"/>
              <a:t> ‘tot </a:t>
            </a:r>
            <a:r>
              <a:rPr dirty="0" err="1"/>
              <a:t>dan!’op</a:t>
            </a:r>
            <a:r>
              <a:rPr dirty="0"/>
              <a:t> </a:t>
            </a:r>
            <a:r>
              <a:rPr dirty="0" err="1"/>
              <a:t>deze</a:t>
            </a:r>
            <a:r>
              <a:rPr dirty="0"/>
              <a:t> stoep.</a:t>
            </a:r>
          </a:p>
          <a:p>
            <a:pPr algn="ctr" defTabSz="457200">
              <a:lnSpc>
                <a:spcPct val="100000"/>
              </a:lnSpc>
              <a:spcBef>
                <a:spcPts val="0"/>
              </a:spcBef>
              <a:defRPr sz="2800">
                <a:solidFill>
                  <a:srgbClr val="011993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             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5_BoldColor_ISO">
  <a:themeElements>
    <a:clrScheme name="25_BoldColor_ISO">
      <a:dk1>
        <a:srgbClr val="53585F"/>
      </a:dk1>
      <a:lt1>
        <a:srgbClr val="000000"/>
      </a:lt1>
      <a:dk2>
        <a:srgbClr val="A7A7A7"/>
      </a:dk2>
      <a:lt2>
        <a:srgbClr val="535353"/>
      </a:lt2>
      <a:accent1>
        <a:srgbClr val="01BFF4"/>
      </a:accent1>
      <a:accent2>
        <a:srgbClr val="43E9CB"/>
      </a:accent2>
      <a:accent3>
        <a:srgbClr val="BC80FF"/>
      </a:accent3>
      <a:accent4>
        <a:srgbClr val="FFC618"/>
      </a:accent4>
      <a:accent5>
        <a:srgbClr val="FF4000"/>
      </a:accent5>
      <a:accent6>
        <a:srgbClr val="FF87BB"/>
      </a:accent6>
      <a:hlink>
        <a:srgbClr val="0000FF"/>
      </a:hlink>
      <a:folHlink>
        <a:srgbClr val="FF00FF"/>
      </a:folHlink>
    </a:clrScheme>
    <a:fontScheme name="25_BoldColor_ISO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25_BoldColor_IS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8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53585F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8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53585F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5_BoldColor_ISO">
  <a:themeElements>
    <a:clrScheme name="25_BoldColor_IS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1BFF4"/>
      </a:accent1>
      <a:accent2>
        <a:srgbClr val="43E9CB"/>
      </a:accent2>
      <a:accent3>
        <a:srgbClr val="BC80FF"/>
      </a:accent3>
      <a:accent4>
        <a:srgbClr val="FFC618"/>
      </a:accent4>
      <a:accent5>
        <a:srgbClr val="FF4000"/>
      </a:accent5>
      <a:accent6>
        <a:srgbClr val="FF87BB"/>
      </a:accent6>
      <a:hlink>
        <a:srgbClr val="0000FF"/>
      </a:hlink>
      <a:folHlink>
        <a:srgbClr val="FF00FF"/>
      </a:folHlink>
    </a:clrScheme>
    <a:fontScheme name="25_BoldColor_ISO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25_BoldColor_IS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8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53585F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8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53585F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F7CB24BBA7FC46A79D23A76C92E809" ma:contentTypeVersion="14" ma:contentTypeDescription="Create a new document." ma:contentTypeScope="" ma:versionID="7f301cbf6128d59554e957785f289fa2">
  <xsd:schema xmlns:xsd="http://www.w3.org/2001/XMLSchema" xmlns:xs="http://www.w3.org/2001/XMLSchema" xmlns:p="http://schemas.microsoft.com/office/2006/metadata/properties" xmlns:ns2="93eeb210-4344-4247-8b68-c9ff31e826fd" xmlns:ns3="fe428cee-b092-48e0-b57c-69e48c3fcb85" targetNamespace="http://schemas.microsoft.com/office/2006/metadata/properties" ma:root="true" ma:fieldsID="2834ea5be4c74afc2598f083f097c506" ns2:_="" ns3:_="">
    <xsd:import namespace="93eeb210-4344-4247-8b68-c9ff31e826fd"/>
    <xsd:import namespace="fe428cee-b092-48e0-b57c-69e48c3fcb8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eeb210-4344-4247-8b68-c9ff31e826f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5defe46d-9ab6-479f-b1b3-0bc311b71c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0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428cee-b092-48e0-b57c-69e48c3fcb85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b1cb0ed0-ed03-4fca-a8ec-04adccd0388c}" ma:internalName="TaxCatchAll" ma:showField="CatchAllData" ma:web="fe428cee-b092-48e0-b57c-69e48c3fcb8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e428cee-b092-48e0-b57c-69e48c3fcb85" xsi:nil="true"/>
    <lcf76f155ced4ddcb4097134ff3c332f xmlns="93eeb210-4344-4247-8b68-c9ff31e826f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665DC55-99FD-4946-ACB6-9538ACD4F9A5}"/>
</file>

<file path=customXml/itemProps2.xml><?xml version="1.0" encoding="utf-8"?>
<ds:datastoreItem xmlns:ds="http://schemas.openxmlformats.org/officeDocument/2006/customXml" ds:itemID="{DB55A6AA-94E9-49B9-B92C-BBD4880674E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365EC16-A30A-420B-A78A-F6C0B7A4F3FB}"/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478</Words>
  <Application>Microsoft Office PowerPoint</Application>
  <PresentationFormat>Aangepast</PresentationFormat>
  <Paragraphs>55</Paragraphs>
  <Slides>5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</vt:i4>
      </vt:variant>
    </vt:vector>
  </HeadingPairs>
  <TitlesOfParts>
    <vt:vector size="13" baseType="lpstr">
      <vt:lpstr>Druk Medium</vt:lpstr>
      <vt:lpstr>Futura</vt:lpstr>
      <vt:lpstr>Helvetica Neue</vt:lpstr>
      <vt:lpstr>Proxima Nova</vt:lpstr>
      <vt:lpstr>Proxima Nova Extrabold</vt:lpstr>
      <vt:lpstr>Proxima Nova Medium</vt:lpstr>
      <vt:lpstr>Proxima Nova Semibold</vt:lpstr>
      <vt:lpstr>25_BoldColor_ISO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Ingeborg Meutgeert</dc:creator>
  <cp:lastModifiedBy>Ingeborg Meutgeert</cp:lastModifiedBy>
  <cp:revision>1</cp:revision>
  <dcterms:modified xsi:type="dcterms:W3CDTF">2024-06-02T09:26:42Z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0x010100A3F7CB24BBA7FC46A79D23A76C92E809</vt:lpwstr>
  </property>
</Properties>
</file>